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0"/>
  </p:notesMasterIdLst>
  <p:sldIdLst>
    <p:sldId id="319" r:id="rId3"/>
    <p:sldId id="258" r:id="rId4"/>
    <p:sldId id="257" r:id="rId5"/>
    <p:sldId id="291" r:id="rId6"/>
    <p:sldId id="505" r:id="rId7"/>
    <p:sldId id="289" r:id="rId8"/>
    <p:sldId id="351" r:id="rId9"/>
    <p:sldId id="261" r:id="rId10"/>
    <p:sldId id="280" r:id="rId11"/>
    <p:sldId id="278" r:id="rId12"/>
    <p:sldId id="281" r:id="rId13"/>
    <p:sldId id="279" r:id="rId14"/>
    <p:sldId id="314" r:id="rId15"/>
    <p:sldId id="464" r:id="rId16"/>
    <p:sldId id="465" r:id="rId17"/>
    <p:sldId id="470" r:id="rId18"/>
    <p:sldId id="471" r:id="rId19"/>
    <p:sldId id="472" r:id="rId20"/>
    <p:sldId id="469" r:id="rId21"/>
    <p:sldId id="468" r:id="rId22"/>
    <p:sldId id="316" r:id="rId23"/>
    <p:sldId id="494" r:id="rId24"/>
    <p:sldId id="500" r:id="rId25"/>
    <p:sldId id="496" r:id="rId26"/>
    <p:sldId id="498" r:id="rId27"/>
    <p:sldId id="497" r:id="rId28"/>
    <p:sldId id="317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9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9E"/>
    <a:srgbClr val="A2CECD"/>
    <a:srgbClr val="9998C8"/>
    <a:srgbClr val="6868AC"/>
    <a:srgbClr val="B8B6D5"/>
    <a:srgbClr val="6362B0"/>
    <a:srgbClr val="F0B6B5"/>
    <a:srgbClr val="F5E2B8"/>
    <a:srgbClr val="FEF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18" autoAdjust="0"/>
  </p:normalViewPr>
  <p:slideViewPr>
    <p:cSldViewPr snapToGrid="0" showGuides="1">
      <p:cViewPr varScale="1">
        <p:scale>
          <a:sx n="72" d="100"/>
          <a:sy n="72" d="100"/>
        </p:scale>
        <p:origin x="67" y="317"/>
      </p:cViewPr>
      <p:guideLst>
        <p:guide orient="horz" pos="2299"/>
        <p:guide pos="38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4" d="100"/>
        <a:sy n="7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C704-8CD5-4A4F-A3F0-26C0668326F3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E949-8639-4355-BC05-32103CF090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E949-8639-4355-BC05-32103CF0905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56705" y="66028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13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1.png"/><Relationship Id="rId5" Type="http://schemas.openxmlformats.org/officeDocument/2006/relationships/tags" Target="../tags/tag14.xml"/><Relationship Id="rId10" Type="http://schemas.openxmlformats.org/officeDocument/2006/relationships/image" Target="../media/image10.png"/><Relationship Id="rId4" Type="http://schemas.openxmlformats.org/officeDocument/2006/relationships/tags" Target="../tags/tag13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/>
          <p:cNvSpPr/>
          <p:nvPr/>
        </p:nvSpPr>
        <p:spPr>
          <a:xfrm>
            <a:off x="2936867" y="4417232"/>
            <a:ext cx="9255133" cy="2440767"/>
          </a:xfrm>
          <a:custGeom>
            <a:avLst/>
            <a:gdLst>
              <a:gd name="connsiteX0" fmla="*/ 0 w 10742023"/>
              <a:gd name="connsiteY0" fmla="*/ 0 h 2037805"/>
              <a:gd name="connsiteX1" fmla="*/ 10742023 w 10742023"/>
              <a:gd name="connsiteY1" fmla="*/ 0 h 2037805"/>
              <a:gd name="connsiteX2" fmla="*/ 10742023 w 10742023"/>
              <a:gd name="connsiteY2" fmla="*/ 2037805 h 2037805"/>
              <a:gd name="connsiteX3" fmla="*/ 0 w 10742023"/>
              <a:gd name="connsiteY3" fmla="*/ 2037805 h 2037805"/>
              <a:gd name="connsiteX4" fmla="*/ 0 w 10742023"/>
              <a:gd name="connsiteY4" fmla="*/ 0 h 2037805"/>
              <a:gd name="connsiteX0-1" fmla="*/ 1828800 w 10742023"/>
              <a:gd name="connsiteY0-2" fmla="*/ 1371600 h 2037805"/>
              <a:gd name="connsiteX1-3" fmla="*/ 10742023 w 10742023"/>
              <a:gd name="connsiteY1-4" fmla="*/ 0 h 2037805"/>
              <a:gd name="connsiteX2-5" fmla="*/ 10742023 w 10742023"/>
              <a:gd name="connsiteY2-6" fmla="*/ 2037805 h 2037805"/>
              <a:gd name="connsiteX3-7" fmla="*/ 0 w 10742023"/>
              <a:gd name="connsiteY3-8" fmla="*/ 2037805 h 2037805"/>
              <a:gd name="connsiteX4-9" fmla="*/ 1828800 w 10742023"/>
              <a:gd name="connsiteY4-10" fmla="*/ 1371600 h 2037805"/>
              <a:gd name="connsiteX0-11" fmla="*/ 2429104 w 11342327"/>
              <a:gd name="connsiteY0-12" fmla="*/ 1379162 h 2045367"/>
              <a:gd name="connsiteX1-13" fmla="*/ 11342327 w 11342327"/>
              <a:gd name="connsiteY1-14" fmla="*/ 7562 h 2045367"/>
              <a:gd name="connsiteX2-15" fmla="*/ 11342327 w 11342327"/>
              <a:gd name="connsiteY2-16" fmla="*/ 2045367 h 2045367"/>
              <a:gd name="connsiteX3-17" fmla="*/ 600304 w 11342327"/>
              <a:gd name="connsiteY3-18" fmla="*/ 2045367 h 2045367"/>
              <a:gd name="connsiteX4-19" fmla="*/ 2429104 w 11342327"/>
              <a:gd name="connsiteY4-20" fmla="*/ 1379162 h 2045367"/>
              <a:gd name="connsiteX0-21" fmla="*/ 2429104 w 11342327"/>
              <a:gd name="connsiteY0-22" fmla="*/ 1408535 h 2074740"/>
              <a:gd name="connsiteX1-23" fmla="*/ 5511938 w 11342327"/>
              <a:gd name="connsiteY1-24" fmla="*/ 807644 h 2074740"/>
              <a:gd name="connsiteX2-25" fmla="*/ 11342327 w 11342327"/>
              <a:gd name="connsiteY2-26" fmla="*/ 36935 h 2074740"/>
              <a:gd name="connsiteX3-27" fmla="*/ 11342327 w 11342327"/>
              <a:gd name="connsiteY3-28" fmla="*/ 2074740 h 2074740"/>
              <a:gd name="connsiteX4-29" fmla="*/ 600304 w 11342327"/>
              <a:gd name="connsiteY4-30" fmla="*/ 2074740 h 2074740"/>
              <a:gd name="connsiteX5" fmla="*/ 2429104 w 11342327"/>
              <a:gd name="connsiteY5" fmla="*/ 1408535 h 2074740"/>
              <a:gd name="connsiteX0-31" fmla="*/ 2276651 w 11189874"/>
              <a:gd name="connsiteY0-32" fmla="*/ 1454799 h 2121004"/>
              <a:gd name="connsiteX1-33" fmla="*/ 4562651 w 11189874"/>
              <a:gd name="connsiteY1-34" fmla="*/ 331393 h 2121004"/>
              <a:gd name="connsiteX2-35" fmla="*/ 11189874 w 11189874"/>
              <a:gd name="connsiteY2-36" fmla="*/ 83199 h 2121004"/>
              <a:gd name="connsiteX3-37" fmla="*/ 11189874 w 11189874"/>
              <a:gd name="connsiteY3-38" fmla="*/ 2121004 h 2121004"/>
              <a:gd name="connsiteX4-39" fmla="*/ 447851 w 11189874"/>
              <a:gd name="connsiteY4-40" fmla="*/ 2121004 h 2121004"/>
              <a:gd name="connsiteX5-41" fmla="*/ 2276651 w 11189874"/>
              <a:gd name="connsiteY5-42" fmla="*/ 1454799 h 2121004"/>
              <a:gd name="connsiteX0-43" fmla="*/ 2276651 w 11189874"/>
              <a:gd name="connsiteY0-44" fmla="*/ 1454799 h 2121004"/>
              <a:gd name="connsiteX1-45" fmla="*/ 4562651 w 11189874"/>
              <a:gd name="connsiteY1-46" fmla="*/ 331393 h 2121004"/>
              <a:gd name="connsiteX2-47" fmla="*/ 11189874 w 11189874"/>
              <a:gd name="connsiteY2-48" fmla="*/ 83199 h 2121004"/>
              <a:gd name="connsiteX3-49" fmla="*/ 11189874 w 11189874"/>
              <a:gd name="connsiteY3-50" fmla="*/ 2121004 h 2121004"/>
              <a:gd name="connsiteX4-51" fmla="*/ 447851 w 11189874"/>
              <a:gd name="connsiteY4-52" fmla="*/ 2121004 h 2121004"/>
              <a:gd name="connsiteX5-53" fmla="*/ 2276651 w 11189874"/>
              <a:gd name="connsiteY5-54" fmla="*/ 1454799 h 2121004"/>
              <a:gd name="connsiteX0-55" fmla="*/ 2276651 w 11189874"/>
              <a:gd name="connsiteY0-56" fmla="*/ 1417330 h 2083535"/>
              <a:gd name="connsiteX1-57" fmla="*/ 4562651 w 11189874"/>
              <a:gd name="connsiteY1-58" fmla="*/ 293924 h 2083535"/>
              <a:gd name="connsiteX2-59" fmla="*/ 11189874 w 11189874"/>
              <a:gd name="connsiteY2-60" fmla="*/ 45730 h 2083535"/>
              <a:gd name="connsiteX3-61" fmla="*/ 11189874 w 11189874"/>
              <a:gd name="connsiteY3-62" fmla="*/ 2083535 h 2083535"/>
              <a:gd name="connsiteX4-63" fmla="*/ 447851 w 11189874"/>
              <a:gd name="connsiteY4-64" fmla="*/ 2083535 h 2083535"/>
              <a:gd name="connsiteX5-65" fmla="*/ 2276651 w 11189874"/>
              <a:gd name="connsiteY5-66" fmla="*/ 1417330 h 2083535"/>
              <a:gd name="connsiteX0-67" fmla="*/ 2276651 w 11189874"/>
              <a:gd name="connsiteY0-68" fmla="*/ 1745940 h 2412145"/>
              <a:gd name="connsiteX1-69" fmla="*/ 4562651 w 11189874"/>
              <a:gd name="connsiteY1-70" fmla="*/ 622534 h 2412145"/>
              <a:gd name="connsiteX2-71" fmla="*/ 11189874 w 11189874"/>
              <a:gd name="connsiteY2-72" fmla="*/ 374340 h 2412145"/>
              <a:gd name="connsiteX3-73" fmla="*/ 11189874 w 11189874"/>
              <a:gd name="connsiteY3-74" fmla="*/ 2412145 h 2412145"/>
              <a:gd name="connsiteX4-75" fmla="*/ 447851 w 11189874"/>
              <a:gd name="connsiteY4-76" fmla="*/ 2412145 h 2412145"/>
              <a:gd name="connsiteX5-77" fmla="*/ 2276651 w 11189874"/>
              <a:gd name="connsiteY5-78" fmla="*/ 1745940 h 2412145"/>
              <a:gd name="connsiteX0-79" fmla="*/ 2276651 w 11189874"/>
              <a:gd name="connsiteY0-80" fmla="*/ 1870688 h 2536893"/>
              <a:gd name="connsiteX1-81" fmla="*/ 4562651 w 11189874"/>
              <a:gd name="connsiteY1-82" fmla="*/ 747282 h 2536893"/>
              <a:gd name="connsiteX2-83" fmla="*/ 11189874 w 11189874"/>
              <a:gd name="connsiteY2-84" fmla="*/ 499088 h 2536893"/>
              <a:gd name="connsiteX3-85" fmla="*/ 11189874 w 11189874"/>
              <a:gd name="connsiteY3-86" fmla="*/ 2536893 h 2536893"/>
              <a:gd name="connsiteX4-87" fmla="*/ 447851 w 11189874"/>
              <a:gd name="connsiteY4-88" fmla="*/ 2536893 h 2536893"/>
              <a:gd name="connsiteX5-89" fmla="*/ 2276651 w 11189874"/>
              <a:gd name="connsiteY5-90" fmla="*/ 1870688 h 2536893"/>
              <a:gd name="connsiteX0-91" fmla="*/ 2276651 w 11189874"/>
              <a:gd name="connsiteY0-92" fmla="*/ 1879765 h 2545970"/>
              <a:gd name="connsiteX1-93" fmla="*/ 4562651 w 11189874"/>
              <a:gd name="connsiteY1-94" fmla="*/ 756359 h 2545970"/>
              <a:gd name="connsiteX2-95" fmla="*/ 11189874 w 11189874"/>
              <a:gd name="connsiteY2-96" fmla="*/ 508165 h 2545970"/>
              <a:gd name="connsiteX3-97" fmla="*/ 11189874 w 11189874"/>
              <a:gd name="connsiteY3-98" fmla="*/ 2545970 h 2545970"/>
              <a:gd name="connsiteX4-99" fmla="*/ 447851 w 11189874"/>
              <a:gd name="connsiteY4-100" fmla="*/ 2545970 h 2545970"/>
              <a:gd name="connsiteX5-101" fmla="*/ 2276651 w 11189874"/>
              <a:gd name="connsiteY5-102" fmla="*/ 1879765 h 2545970"/>
              <a:gd name="connsiteX0-103" fmla="*/ 2276651 w 11189874"/>
              <a:gd name="connsiteY0-104" fmla="*/ 1650991 h 2317196"/>
              <a:gd name="connsiteX1-105" fmla="*/ 4562651 w 11189874"/>
              <a:gd name="connsiteY1-106" fmla="*/ 527585 h 2317196"/>
              <a:gd name="connsiteX2-107" fmla="*/ 7358102 w 11189874"/>
              <a:gd name="connsiteY2-108" fmla="*/ 44260 h 2317196"/>
              <a:gd name="connsiteX3-109" fmla="*/ 11189874 w 11189874"/>
              <a:gd name="connsiteY3-110" fmla="*/ 279391 h 2317196"/>
              <a:gd name="connsiteX4-111" fmla="*/ 11189874 w 11189874"/>
              <a:gd name="connsiteY4-112" fmla="*/ 2317196 h 2317196"/>
              <a:gd name="connsiteX5-113" fmla="*/ 447851 w 11189874"/>
              <a:gd name="connsiteY5-114" fmla="*/ 2317196 h 2317196"/>
              <a:gd name="connsiteX6" fmla="*/ 2276651 w 11189874"/>
              <a:gd name="connsiteY6" fmla="*/ 1650991 h 2317196"/>
              <a:gd name="connsiteX0-115" fmla="*/ 2276651 w 11189874"/>
              <a:gd name="connsiteY0-116" fmla="*/ 1496658 h 2162863"/>
              <a:gd name="connsiteX1-117" fmla="*/ 4562651 w 11189874"/>
              <a:gd name="connsiteY1-118" fmla="*/ 373252 h 2162863"/>
              <a:gd name="connsiteX2-119" fmla="*/ 7449542 w 11189874"/>
              <a:gd name="connsiteY2-120" fmla="*/ 386316 h 2162863"/>
              <a:gd name="connsiteX3-121" fmla="*/ 11189874 w 11189874"/>
              <a:gd name="connsiteY3-122" fmla="*/ 125058 h 2162863"/>
              <a:gd name="connsiteX4-123" fmla="*/ 11189874 w 11189874"/>
              <a:gd name="connsiteY4-124" fmla="*/ 2162863 h 2162863"/>
              <a:gd name="connsiteX5-125" fmla="*/ 447851 w 11189874"/>
              <a:gd name="connsiteY5-126" fmla="*/ 2162863 h 2162863"/>
              <a:gd name="connsiteX6-127" fmla="*/ 2276651 w 11189874"/>
              <a:gd name="connsiteY6-128" fmla="*/ 1496658 h 2162863"/>
              <a:gd name="connsiteX0-129" fmla="*/ 2276651 w 11189874"/>
              <a:gd name="connsiteY0-130" fmla="*/ 1496658 h 2162863"/>
              <a:gd name="connsiteX1-131" fmla="*/ 4562651 w 11189874"/>
              <a:gd name="connsiteY1-132" fmla="*/ 373252 h 2162863"/>
              <a:gd name="connsiteX2-133" fmla="*/ 7449542 w 11189874"/>
              <a:gd name="connsiteY2-134" fmla="*/ 386316 h 2162863"/>
              <a:gd name="connsiteX3-135" fmla="*/ 11189874 w 11189874"/>
              <a:gd name="connsiteY3-136" fmla="*/ 125058 h 2162863"/>
              <a:gd name="connsiteX4-137" fmla="*/ 11189874 w 11189874"/>
              <a:gd name="connsiteY4-138" fmla="*/ 2162863 h 2162863"/>
              <a:gd name="connsiteX5-139" fmla="*/ 447851 w 11189874"/>
              <a:gd name="connsiteY5-140" fmla="*/ 2162863 h 2162863"/>
              <a:gd name="connsiteX6-141" fmla="*/ 2276651 w 11189874"/>
              <a:gd name="connsiteY6-142" fmla="*/ 1496658 h 2162863"/>
              <a:gd name="connsiteX0-143" fmla="*/ 2276651 w 11189874"/>
              <a:gd name="connsiteY0-144" fmla="*/ 1638592 h 2304797"/>
              <a:gd name="connsiteX1-145" fmla="*/ 4562651 w 11189874"/>
              <a:gd name="connsiteY1-146" fmla="*/ 515186 h 2304797"/>
              <a:gd name="connsiteX2-147" fmla="*/ 7449542 w 11189874"/>
              <a:gd name="connsiteY2-148" fmla="*/ 528250 h 2304797"/>
              <a:gd name="connsiteX3-149" fmla="*/ 11189874 w 11189874"/>
              <a:gd name="connsiteY3-150" fmla="*/ 266992 h 2304797"/>
              <a:gd name="connsiteX4-151" fmla="*/ 11189874 w 11189874"/>
              <a:gd name="connsiteY4-152" fmla="*/ 2304797 h 2304797"/>
              <a:gd name="connsiteX5-153" fmla="*/ 447851 w 11189874"/>
              <a:gd name="connsiteY5-154" fmla="*/ 2304797 h 2304797"/>
              <a:gd name="connsiteX6-155" fmla="*/ 2276651 w 11189874"/>
              <a:gd name="connsiteY6-156" fmla="*/ 1638592 h 2304797"/>
              <a:gd name="connsiteX0-157" fmla="*/ 2276651 w 11189874"/>
              <a:gd name="connsiteY0-158" fmla="*/ 1884610 h 2550815"/>
              <a:gd name="connsiteX1-159" fmla="*/ 4562651 w 11189874"/>
              <a:gd name="connsiteY1-160" fmla="*/ 761204 h 2550815"/>
              <a:gd name="connsiteX2-161" fmla="*/ 7449542 w 11189874"/>
              <a:gd name="connsiteY2-162" fmla="*/ 774268 h 2550815"/>
              <a:gd name="connsiteX3-163" fmla="*/ 11189874 w 11189874"/>
              <a:gd name="connsiteY3-164" fmla="*/ 513010 h 2550815"/>
              <a:gd name="connsiteX4-165" fmla="*/ 11189874 w 11189874"/>
              <a:gd name="connsiteY4-166" fmla="*/ 2550815 h 2550815"/>
              <a:gd name="connsiteX5-167" fmla="*/ 447851 w 11189874"/>
              <a:gd name="connsiteY5-168" fmla="*/ 2550815 h 2550815"/>
              <a:gd name="connsiteX6-169" fmla="*/ 2276651 w 11189874"/>
              <a:gd name="connsiteY6-170" fmla="*/ 1884610 h 2550815"/>
              <a:gd name="connsiteX0-171" fmla="*/ 2276651 w 11189874"/>
              <a:gd name="connsiteY0-172" fmla="*/ 1884610 h 2550815"/>
              <a:gd name="connsiteX1-173" fmla="*/ 4562651 w 11189874"/>
              <a:gd name="connsiteY1-174" fmla="*/ 761204 h 2550815"/>
              <a:gd name="connsiteX2-175" fmla="*/ 7449542 w 11189874"/>
              <a:gd name="connsiteY2-176" fmla="*/ 774268 h 2550815"/>
              <a:gd name="connsiteX3-177" fmla="*/ 11189874 w 11189874"/>
              <a:gd name="connsiteY3-178" fmla="*/ 513010 h 2550815"/>
              <a:gd name="connsiteX4-179" fmla="*/ 11189874 w 11189874"/>
              <a:gd name="connsiteY4-180" fmla="*/ 2550815 h 2550815"/>
              <a:gd name="connsiteX5-181" fmla="*/ 447851 w 11189874"/>
              <a:gd name="connsiteY5-182" fmla="*/ 2550815 h 2550815"/>
              <a:gd name="connsiteX6-183" fmla="*/ 2276651 w 11189874"/>
              <a:gd name="connsiteY6-184" fmla="*/ 1884610 h 2550815"/>
              <a:gd name="connsiteX0-185" fmla="*/ 2276651 w 11189874"/>
              <a:gd name="connsiteY0-186" fmla="*/ 1873965 h 2540170"/>
              <a:gd name="connsiteX1-187" fmla="*/ 4562651 w 11189874"/>
              <a:gd name="connsiteY1-188" fmla="*/ 750559 h 2540170"/>
              <a:gd name="connsiteX2-189" fmla="*/ 7449542 w 11189874"/>
              <a:gd name="connsiteY2-190" fmla="*/ 763623 h 2540170"/>
              <a:gd name="connsiteX3-191" fmla="*/ 11189874 w 11189874"/>
              <a:gd name="connsiteY3-192" fmla="*/ 502365 h 2540170"/>
              <a:gd name="connsiteX4-193" fmla="*/ 11189874 w 11189874"/>
              <a:gd name="connsiteY4-194" fmla="*/ 2540170 h 2540170"/>
              <a:gd name="connsiteX5-195" fmla="*/ 447851 w 11189874"/>
              <a:gd name="connsiteY5-196" fmla="*/ 2540170 h 2540170"/>
              <a:gd name="connsiteX6-197" fmla="*/ 2276651 w 11189874"/>
              <a:gd name="connsiteY6-198" fmla="*/ 1873965 h 2540170"/>
              <a:gd name="connsiteX0-199" fmla="*/ 2282371 w 11195594"/>
              <a:gd name="connsiteY0-200" fmla="*/ 1873965 h 2540170"/>
              <a:gd name="connsiteX1-201" fmla="*/ 4568371 w 11195594"/>
              <a:gd name="connsiteY1-202" fmla="*/ 750559 h 2540170"/>
              <a:gd name="connsiteX2-203" fmla="*/ 7455262 w 11195594"/>
              <a:gd name="connsiteY2-204" fmla="*/ 763623 h 2540170"/>
              <a:gd name="connsiteX3-205" fmla="*/ 11195594 w 11195594"/>
              <a:gd name="connsiteY3-206" fmla="*/ 502365 h 2540170"/>
              <a:gd name="connsiteX4-207" fmla="*/ 11195594 w 11195594"/>
              <a:gd name="connsiteY4-208" fmla="*/ 2540170 h 2540170"/>
              <a:gd name="connsiteX5-209" fmla="*/ 453571 w 11195594"/>
              <a:gd name="connsiteY5-210" fmla="*/ 2540170 h 2540170"/>
              <a:gd name="connsiteX6-211" fmla="*/ 2282371 w 11195594"/>
              <a:gd name="connsiteY6-212" fmla="*/ 1873965 h 2540170"/>
              <a:gd name="connsiteX0-213" fmla="*/ 1828800 w 10742023"/>
              <a:gd name="connsiteY0-214" fmla="*/ 1873965 h 2540170"/>
              <a:gd name="connsiteX1-215" fmla="*/ 4114800 w 10742023"/>
              <a:gd name="connsiteY1-216" fmla="*/ 750559 h 2540170"/>
              <a:gd name="connsiteX2-217" fmla="*/ 7001691 w 10742023"/>
              <a:gd name="connsiteY2-218" fmla="*/ 763623 h 2540170"/>
              <a:gd name="connsiteX3-219" fmla="*/ 10742023 w 10742023"/>
              <a:gd name="connsiteY3-220" fmla="*/ 502365 h 2540170"/>
              <a:gd name="connsiteX4-221" fmla="*/ 10742023 w 10742023"/>
              <a:gd name="connsiteY4-222" fmla="*/ 2540170 h 2540170"/>
              <a:gd name="connsiteX5-223" fmla="*/ 0 w 10742023"/>
              <a:gd name="connsiteY5-224" fmla="*/ 2540170 h 2540170"/>
              <a:gd name="connsiteX6-225" fmla="*/ 1828800 w 10742023"/>
              <a:gd name="connsiteY6-226" fmla="*/ 1873965 h 2540170"/>
              <a:gd name="connsiteX0-227" fmla="*/ 1828800 w 10742023"/>
              <a:gd name="connsiteY0-228" fmla="*/ 1873965 h 2540170"/>
              <a:gd name="connsiteX1-229" fmla="*/ 4114800 w 10742023"/>
              <a:gd name="connsiteY1-230" fmla="*/ 750559 h 2540170"/>
              <a:gd name="connsiteX2-231" fmla="*/ 7001691 w 10742023"/>
              <a:gd name="connsiteY2-232" fmla="*/ 763623 h 2540170"/>
              <a:gd name="connsiteX3-233" fmla="*/ 10742023 w 10742023"/>
              <a:gd name="connsiteY3-234" fmla="*/ 502365 h 2540170"/>
              <a:gd name="connsiteX4-235" fmla="*/ 10742023 w 10742023"/>
              <a:gd name="connsiteY4-236" fmla="*/ 2540170 h 2540170"/>
              <a:gd name="connsiteX5-237" fmla="*/ 0 w 10742023"/>
              <a:gd name="connsiteY5-238" fmla="*/ 2540170 h 2540170"/>
              <a:gd name="connsiteX6-239" fmla="*/ 1828800 w 10742023"/>
              <a:gd name="connsiteY6-240" fmla="*/ 1873965 h 2540170"/>
              <a:gd name="connsiteX0-241" fmla="*/ 1828800 w 10742023"/>
              <a:gd name="connsiteY0-242" fmla="*/ 1863571 h 2529776"/>
              <a:gd name="connsiteX1-243" fmla="*/ 4114800 w 10742023"/>
              <a:gd name="connsiteY1-244" fmla="*/ 740165 h 2529776"/>
              <a:gd name="connsiteX2-245" fmla="*/ 7001691 w 10742023"/>
              <a:gd name="connsiteY2-246" fmla="*/ 753229 h 2529776"/>
              <a:gd name="connsiteX3-247" fmla="*/ 10742023 w 10742023"/>
              <a:gd name="connsiteY3-248" fmla="*/ 491971 h 2529776"/>
              <a:gd name="connsiteX4-249" fmla="*/ 10742023 w 10742023"/>
              <a:gd name="connsiteY4-250" fmla="*/ 2529776 h 2529776"/>
              <a:gd name="connsiteX5-251" fmla="*/ 0 w 10742023"/>
              <a:gd name="connsiteY5-252" fmla="*/ 2529776 h 2529776"/>
              <a:gd name="connsiteX6-253" fmla="*/ 1828800 w 10742023"/>
              <a:gd name="connsiteY6-254" fmla="*/ 1863571 h 2529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127" y="connsiteY6-128"/>
              </a:cxn>
            </a:cxnLst>
            <a:rect l="l" t="t" r="r" b="b"/>
            <a:pathLst>
              <a:path w="10742023" h="2529776">
                <a:moveTo>
                  <a:pt x="1828800" y="1863571"/>
                </a:moveTo>
                <a:cubicBezTo>
                  <a:pt x="2566851" y="1669806"/>
                  <a:pt x="3043647" y="507211"/>
                  <a:pt x="4114800" y="740165"/>
                </a:cubicBezTo>
                <a:cubicBezTo>
                  <a:pt x="5185953" y="973119"/>
                  <a:pt x="5753463" y="1343236"/>
                  <a:pt x="7001691" y="753229"/>
                </a:cubicBezTo>
                <a:cubicBezTo>
                  <a:pt x="8249919" y="163222"/>
                  <a:pt x="9829074" y="-461618"/>
                  <a:pt x="10742023" y="491971"/>
                </a:cubicBezTo>
                <a:lnTo>
                  <a:pt x="10742023" y="2529776"/>
                </a:lnTo>
                <a:lnTo>
                  <a:pt x="0" y="2529776"/>
                </a:lnTo>
                <a:cubicBezTo>
                  <a:pt x="421640" y="1334525"/>
                  <a:pt x="1090749" y="2057336"/>
                  <a:pt x="1828800" y="1863571"/>
                </a:cubicBez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4"/>
          <p:cNvSpPr/>
          <p:nvPr/>
        </p:nvSpPr>
        <p:spPr>
          <a:xfrm>
            <a:off x="0" y="-26127"/>
            <a:ext cx="5035095" cy="4004370"/>
          </a:xfrm>
          <a:custGeom>
            <a:avLst/>
            <a:gdLst>
              <a:gd name="connsiteX0" fmla="*/ 0 w 5904411"/>
              <a:gd name="connsiteY0" fmla="*/ 0 h 4624251"/>
              <a:gd name="connsiteX1" fmla="*/ 5904411 w 5904411"/>
              <a:gd name="connsiteY1" fmla="*/ 0 h 4624251"/>
              <a:gd name="connsiteX2" fmla="*/ 5904411 w 5904411"/>
              <a:gd name="connsiteY2" fmla="*/ 4624251 h 4624251"/>
              <a:gd name="connsiteX3" fmla="*/ 0 w 5904411"/>
              <a:gd name="connsiteY3" fmla="*/ 4624251 h 4624251"/>
              <a:gd name="connsiteX4" fmla="*/ 0 w 5904411"/>
              <a:gd name="connsiteY4" fmla="*/ 0 h 4624251"/>
              <a:gd name="connsiteX0-1" fmla="*/ 0 w 5904411"/>
              <a:gd name="connsiteY0-2" fmla="*/ 0 h 4624251"/>
              <a:gd name="connsiteX1-3" fmla="*/ 5904411 w 5904411"/>
              <a:gd name="connsiteY1-4" fmla="*/ 0 h 4624251"/>
              <a:gd name="connsiteX2-5" fmla="*/ 2599508 w 5904411"/>
              <a:gd name="connsiteY2-6" fmla="*/ 1881051 h 4624251"/>
              <a:gd name="connsiteX3-7" fmla="*/ 0 w 5904411"/>
              <a:gd name="connsiteY3-8" fmla="*/ 4624251 h 4624251"/>
              <a:gd name="connsiteX4-9" fmla="*/ 0 w 5904411"/>
              <a:gd name="connsiteY4-10" fmla="*/ 0 h 4624251"/>
              <a:gd name="connsiteX0-11" fmla="*/ 0 w 5950274"/>
              <a:gd name="connsiteY0-12" fmla="*/ 0 h 4653582"/>
              <a:gd name="connsiteX1-13" fmla="*/ 5904411 w 5950274"/>
              <a:gd name="connsiteY1-14" fmla="*/ 0 h 4653582"/>
              <a:gd name="connsiteX2-15" fmla="*/ 2599508 w 5950274"/>
              <a:gd name="connsiteY2-16" fmla="*/ 1881051 h 4653582"/>
              <a:gd name="connsiteX3-17" fmla="*/ 0 w 5950274"/>
              <a:gd name="connsiteY3-18" fmla="*/ 4624251 h 4653582"/>
              <a:gd name="connsiteX4-19" fmla="*/ 0 w 5950274"/>
              <a:gd name="connsiteY4-20" fmla="*/ 0 h 4653582"/>
              <a:gd name="connsiteX0-21" fmla="*/ 0 w 5950274"/>
              <a:gd name="connsiteY0-22" fmla="*/ 0 h 4624251"/>
              <a:gd name="connsiteX1-23" fmla="*/ 5904411 w 5950274"/>
              <a:gd name="connsiteY1-24" fmla="*/ 0 h 4624251"/>
              <a:gd name="connsiteX2-25" fmla="*/ 2599508 w 5950274"/>
              <a:gd name="connsiteY2-26" fmla="*/ 1881051 h 4624251"/>
              <a:gd name="connsiteX3-27" fmla="*/ 0 w 5950274"/>
              <a:gd name="connsiteY3-28" fmla="*/ 4624251 h 4624251"/>
              <a:gd name="connsiteX4-29" fmla="*/ 0 w 5950274"/>
              <a:gd name="connsiteY4-30" fmla="*/ 0 h 4624251"/>
              <a:gd name="connsiteX0-31" fmla="*/ 0 w 4974282"/>
              <a:gd name="connsiteY0-32" fmla="*/ 404949 h 5029200"/>
              <a:gd name="connsiteX1-33" fmla="*/ 4911633 w 4974282"/>
              <a:gd name="connsiteY1-34" fmla="*/ 0 h 5029200"/>
              <a:gd name="connsiteX2-35" fmla="*/ 2599508 w 4974282"/>
              <a:gd name="connsiteY2-36" fmla="*/ 2286000 h 5029200"/>
              <a:gd name="connsiteX3-37" fmla="*/ 0 w 4974282"/>
              <a:gd name="connsiteY3-38" fmla="*/ 5029200 h 5029200"/>
              <a:gd name="connsiteX4-39" fmla="*/ 0 w 4974282"/>
              <a:gd name="connsiteY4-40" fmla="*/ 404949 h 5029200"/>
              <a:gd name="connsiteX0-41" fmla="*/ 0 w 5821322"/>
              <a:gd name="connsiteY0-42" fmla="*/ 0 h 4624251"/>
              <a:gd name="connsiteX1-43" fmla="*/ 5773781 w 5821322"/>
              <a:gd name="connsiteY1-44" fmla="*/ 1907176 h 4624251"/>
              <a:gd name="connsiteX2-45" fmla="*/ 2599508 w 5821322"/>
              <a:gd name="connsiteY2-46" fmla="*/ 1881051 h 4624251"/>
              <a:gd name="connsiteX3-47" fmla="*/ 0 w 5821322"/>
              <a:gd name="connsiteY3-48" fmla="*/ 4624251 h 4624251"/>
              <a:gd name="connsiteX4-49" fmla="*/ 0 w 5821322"/>
              <a:gd name="connsiteY4-50" fmla="*/ 0 h 4624251"/>
              <a:gd name="connsiteX0-51" fmla="*/ 0 w 5821322"/>
              <a:gd name="connsiteY0-52" fmla="*/ 0 h 4624251"/>
              <a:gd name="connsiteX1-53" fmla="*/ 5773781 w 5821322"/>
              <a:gd name="connsiteY1-54" fmla="*/ 1907176 h 4624251"/>
              <a:gd name="connsiteX2-55" fmla="*/ 2599508 w 5821322"/>
              <a:gd name="connsiteY2-56" fmla="*/ 1881051 h 4624251"/>
              <a:gd name="connsiteX3-57" fmla="*/ 0 w 5821322"/>
              <a:gd name="connsiteY3-58" fmla="*/ 4624251 h 4624251"/>
              <a:gd name="connsiteX4-59" fmla="*/ 0 w 5821322"/>
              <a:gd name="connsiteY4-60" fmla="*/ 0 h 4624251"/>
              <a:gd name="connsiteX0-61" fmla="*/ 0 w 5885782"/>
              <a:gd name="connsiteY0-62" fmla="*/ 26127 h 4650378"/>
              <a:gd name="connsiteX1-63" fmla="*/ 5839095 w 5885782"/>
              <a:gd name="connsiteY1-64" fmla="*/ 0 h 4650378"/>
              <a:gd name="connsiteX2-65" fmla="*/ 2599508 w 5885782"/>
              <a:gd name="connsiteY2-66" fmla="*/ 1907178 h 4650378"/>
              <a:gd name="connsiteX3-67" fmla="*/ 0 w 5885782"/>
              <a:gd name="connsiteY3-68" fmla="*/ 4650378 h 4650378"/>
              <a:gd name="connsiteX4-69" fmla="*/ 0 w 5885782"/>
              <a:gd name="connsiteY4-70" fmla="*/ 26127 h 4650378"/>
              <a:gd name="connsiteX0-71" fmla="*/ 0 w 5854869"/>
              <a:gd name="connsiteY0-72" fmla="*/ 26127 h 4650378"/>
              <a:gd name="connsiteX1-73" fmla="*/ 5839095 w 5854869"/>
              <a:gd name="connsiteY1-74" fmla="*/ 0 h 4650378"/>
              <a:gd name="connsiteX2-75" fmla="*/ 2599508 w 5854869"/>
              <a:gd name="connsiteY2-76" fmla="*/ 1907178 h 4650378"/>
              <a:gd name="connsiteX3-77" fmla="*/ 0 w 5854869"/>
              <a:gd name="connsiteY3-78" fmla="*/ 4650378 h 4650378"/>
              <a:gd name="connsiteX4-79" fmla="*/ 0 w 5854869"/>
              <a:gd name="connsiteY4-80" fmla="*/ 26127 h 4650378"/>
              <a:gd name="connsiteX0-81" fmla="*/ 0 w 5856530"/>
              <a:gd name="connsiteY0-82" fmla="*/ 26127 h 4650378"/>
              <a:gd name="connsiteX1-83" fmla="*/ 5839095 w 5856530"/>
              <a:gd name="connsiteY1-84" fmla="*/ 0 h 4650378"/>
              <a:gd name="connsiteX2-85" fmla="*/ 2599508 w 5856530"/>
              <a:gd name="connsiteY2-86" fmla="*/ 1907178 h 4650378"/>
              <a:gd name="connsiteX3-87" fmla="*/ 0 w 5856530"/>
              <a:gd name="connsiteY3-88" fmla="*/ 4650378 h 4650378"/>
              <a:gd name="connsiteX4-89" fmla="*/ 0 w 5856530"/>
              <a:gd name="connsiteY4-90" fmla="*/ 26127 h 4650378"/>
              <a:gd name="connsiteX0-91" fmla="*/ 0 w 5856530"/>
              <a:gd name="connsiteY0-92" fmla="*/ 26127 h 4650378"/>
              <a:gd name="connsiteX1-93" fmla="*/ 5839095 w 5856530"/>
              <a:gd name="connsiteY1-94" fmla="*/ 0 h 4650378"/>
              <a:gd name="connsiteX2-95" fmla="*/ 2599508 w 5856530"/>
              <a:gd name="connsiteY2-96" fmla="*/ 1907178 h 4650378"/>
              <a:gd name="connsiteX3-97" fmla="*/ 0 w 5856530"/>
              <a:gd name="connsiteY3-98" fmla="*/ 4650378 h 4650378"/>
              <a:gd name="connsiteX4-99" fmla="*/ 0 w 5856530"/>
              <a:gd name="connsiteY4-100" fmla="*/ 26127 h 4650378"/>
              <a:gd name="connsiteX0-101" fmla="*/ 0 w 5847385"/>
              <a:gd name="connsiteY0-102" fmla="*/ 26127 h 4650378"/>
              <a:gd name="connsiteX1-103" fmla="*/ 5839095 w 5847385"/>
              <a:gd name="connsiteY1-104" fmla="*/ 0 h 4650378"/>
              <a:gd name="connsiteX2-105" fmla="*/ 2599508 w 5847385"/>
              <a:gd name="connsiteY2-106" fmla="*/ 1907178 h 4650378"/>
              <a:gd name="connsiteX3-107" fmla="*/ 0 w 5847385"/>
              <a:gd name="connsiteY3-108" fmla="*/ 4650378 h 4650378"/>
              <a:gd name="connsiteX4-109" fmla="*/ 0 w 5847385"/>
              <a:gd name="connsiteY4-110" fmla="*/ 26127 h 46503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7385" h="4650378">
                <a:moveTo>
                  <a:pt x="0" y="26127"/>
                </a:moveTo>
                <a:lnTo>
                  <a:pt x="5839095" y="0"/>
                </a:lnTo>
                <a:cubicBezTo>
                  <a:pt x="5998027" y="1972491"/>
                  <a:pt x="3833948" y="1223555"/>
                  <a:pt x="2599508" y="1907178"/>
                </a:cubicBezTo>
                <a:cubicBezTo>
                  <a:pt x="1365068" y="2590801"/>
                  <a:pt x="2288176" y="4441372"/>
                  <a:pt x="0" y="4650378"/>
                </a:cubicBezTo>
                <a:lnTo>
                  <a:pt x="0" y="26127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6"/>
          <p:cNvSpPr/>
          <p:nvPr/>
        </p:nvSpPr>
        <p:spPr>
          <a:xfrm>
            <a:off x="8925061" y="497305"/>
            <a:ext cx="3266939" cy="6360694"/>
          </a:xfrm>
          <a:custGeom>
            <a:avLst/>
            <a:gdLst>
              <a:gd name="connsiteX0" fmla="*/ 0 w 4079966"/>
              <a:gd name="connsiteY0" fmla="*/ 0 h 6884127"/>
              <a:gd name="connsiteX1" fmla="*/ 4079966 w 4079966"/>
              <a:gd name="connsiteY1" fmla="*/ 0 h 6884127"/>
              <a:gd name="connsiteX2" fmla="*/ 4079966 w 4079966"/>
              <a:gd name="connsiteY2" fmla="*/ 6884127 h 6884127"/>
              <a:gd name="connsiteX3" fmla="*/ 0 w 4079966"/>
              <a:gd name="connsiteY3" fmla="*/ 6884127 h 6884127"/>
              <a:gd name="connsiteX4" fmla="*/ 0 w 4079966"/>
              <a:gd name="connsiteY4" fmla="*/ 0 h 6884127"/>
              <a:gd name="connsiteX0-1" fmla="*/ 0 w 4079966"/>
              <a:gd name="connsiteY0-2" fmla="*/ 13061 h 6897188"/>
              <a:gd name="connsiteX1-3" fmla="*/ 2873829 w 4079966"/>
              <a:gd name="connsiteY1-4" fmla="*/ 0 h 6897188"/>
              <a:gd name="connsiteX2-5" fmla="*/ 4079966 w 4079966"/>
              <a:gd name="connsiteY2-6" fmla="*/ 13061 h 6897188"/>
              <a:gd name="connsiteX3-7" fmla="*/ 4079966 w 4079966"/>
              <a:gd name="connsiteY3-8" fmla="*/ 6897188 h 6897188"/>
              <a:gd name="connsiteX4-9" fmla="*/ 0 w 4079966"/>
              <a:gd name="connsiteY4-10" fmla="*/ 6897188 h 6897188"/>
              <a:gd name="connsiteX5" fmla="*/ 0 w 4079966"/>
              <a:gd name="connsiteY5" fmla="*/ 13061 h 6897188"/>
              <a:gd name="connsiteX0-11" fmla="*/ 2142309 w 4079966"/>
              <a:gd name="connsiteY0-12" fmla="*/ 3474718 h 6897188"/>
              <a:gd name="connsiteX1-13" fmla="*/ 2873829 w 4079966"/>
              <a:gd name="connsiteY1-14" fmla="*/ 0 h 6897188"/>
              <a:gd name="connsiteX2-15" fmla="*/ 4079966 w 4079966"/>
              <a:gd name="connsiteY2-16" fmla="*/ 13061 h 6897188"/>
              <a:gd name="connsiteX3-17" fmla="*/ 4079966 w 4079966"/>
              <a:gd name="connsiteY3-18" fmla="*/ 6897188 h 6897188"/>
              <a:gd name="connsiteX4-19" fmla="*/ 0 w 4079966"/>
              <a:gd name="connsiteY4-20" fmla="*/ 6897188 h 6897188"/>
              <a:gd name="connsiteX5-21" fmla="*/ 2142309 w 4079966"/>
              <a:gd name="connsiteY5-22" fmla="*/ 3474718 h 6897188"/>
              <a:gd name="connsiteX0-23" fmla="*/ 2177614 w 4115271"/>
              <a:gd name="connsiteY0-24" fmla="*/ 3474718 h 6897188"/>
              <a:gd name="connsiteX1-25" fmla="*/ 2909134 w 4115271"/>
              <a:gd name="connsiteY1-26" fmla="*/ 0 h 6897188"/>
              <a:gd name="connsiteX2-27" fmla="*/ 4115271 w 4115271"/>
              <a:gd name="connsiteY2-28" fmla="*/ 13061 h 6897188"/>
              <a:gd name="connsiteX3-29" fmla="*/ 4115271 w 4115271"/>
              <a:gd name="connsiteY3-30" fmla="*/ 6897188 h 6897188"/>
              <a:gd name="connsiteX4-31" fmla="*/ 35305 w 4115271"/>
              <a:gd name="connsiteY4-32" fmla="*/ 6897188 h 6897188"/>
              <a:gd name="connsiteX5-33" fmla="*/ 2177614 w 4115271"/>
              <a:gd name="connsiteY5-34" fmla="*/ 3474718 h 6897188"/>
              <a:gd name="connsiteX0-35" fmla="*/ 2142309 w 4079966"/>
              <a:gd name="connsiteY0-36" fmla="*/ 3474718 h 6897188"/>
              <a:gd name="connsiteX1-37" fmla="*/ 2873829 w 4079966"/>
              <a:gd name="connsiteY1-38" fmla="*/ 0 h 6897188"/>
              <a:gd name="connsiteX2-39" fmla="*/ 4079966 w 4079966"/>
              <a:gd name="connsiteY2-40" fmla="*/ 13061 h 6897188"/>
              <a:gd name="connsiteX3-41" fmla="*/ 4079966 w 4079966"/>
              <a:gd name="connsiteY3-42" fmla="*/ 6897188 h 6897188"/>
              <a:gd name="connsiteX4-43" fmla="*/ 0 w 4079966"/>
              <a:gd name="connsiteY4-44" fmla="*/ 6897188 h 6897188"/>
              <a:gd name="connsiteX5-45" fmla="*/ 2142309 w 4079966"/>
              <a:gd name="connsiteY5-46" fmla="*/ 3474718 h 6897188"/>
              <a:gd name="connsiteX0-47" fmla="*/ 2142309 w 4079966"/>
              <a:gd name="connsiteY0-48" fmla="*/ 3474718 h 6897188"/>
              <a:gd name="connsiteX1-49" fmla="*/ 2873829 w 4079966"/>
              <a:gd name="connsiteY1-50" fmla="*/ 0 h 6897188"/>
              <a:gd name="connsiteX2-51" fmla="*/ 4079966 w 4079966"/>
              <a:gd name="connsiteY2-52" fmla="*/ 13061 h 6897188"/>
              <a:gd name="connsiteX3-53" fmla="*/ 4079966 w 4079966"/>
              <a:gd name="connsiteY3-54" fmla="*/ 6897188 h 6897188"/>
              <a:gd name="connsiteX4-55" fmla="*/ 0 w 4079966"/>
              <a:gd name="connsiteY4-56" fmla="*/ 6897188 h 6897188"/>
              <a:gd name="connsiteX5-57" fmla="*/ 2142309 w 4079966"/>
              <a:gd name="connsiteY5-58" fmla="*/ 3474718 h 6897188"/>
              <a:gd name="connsiteX0-59" fmla="*/ 2142309 w 4079966"/>
              <a:gd name="connsiteY0-60" fmla="*/ 3474718 h 6897188"/>
              <a:gd name="connsiteX1-61" fmla="*/ 2873829 w 4079966"/>
              <a:gd name="connsiteY1-62" fmla="*/ 0 h 6897188"/>
              <a:gd name="connsiteX2-63" fmla="*/ 4079966 w 4079966"/>
              <a:gd name="connsiteY2-64" fmla="*/ 13061 h 6897188"/>
              <a:gd name="connsiteX3-65" fmla="*/ 4079966 w 4079966"/>
              <a:gd name="connsiteY3-66" fmla="*/ 6897188 h 6897188"/>
              <a:gd name="connsiteX4-67" fmla="*/ 0 w 4079966"/>
              <a:gd name="connsiteY4-68" fmla="*/ 6897188 h 6897188"/>
              <a:gd name="connsiteX5-69" fmla="*/ 2142309 w 4079966"/>
              <a:gd name="connsiteY5-70" fmla="*/ 3474718 h 6897188"/>
              <a:gd name="connsiteX0-71" fmla="*/ 2142309 w 4079966"/>
              <a:gd name="connsiteY0-72" fmla="*/ 3474718 h 6897188"/>
              <a:gd name="connsiteX1-73" fmla="*/ 2873829 w 4079966"/>
              <a:gd name="connsiteY1-74" fmla="*/ 0 h 6897188"/>
              <a:gd name="connsiteX2-75" fmla="*/ 4079966 w 4079966"/>
              <a:gd name="connsiteY2-76" fmla="*/ 13061 h 6897188"/>
              <a:gd name="connsiteX3-77" fmla="*/ 4079966 w 4079966"/>
              <a:gd name="connsiteY3-78" fmla="*/ 6897188 h 6897188"/>
              <a:gd name="connsiteX4-79" fmla="*/ 0 w 4079966"/>
              <a:gd name="connsiteY4-80" fmla="*/ 6897188 h 6897188"/>
              <a:gd name="connsiteX5-81" fmla="*/ 2142309 w 4079966"/>
              <a:gd name="connsiteY5-82" fmla="*/ 3474718 h 6897188"/>
              <a:gd name="connsiteX0-83" fmla="*/ 2142351 w 4080008"/>
              <a:gd name="connsiteY0-84" fmla="*/ 3474718 h 6897188"/>
              <a:gd name="connsiteX1-85" fmla="*/ 2873871 w 4080008"/>
              <a:gd name="connsiteY1-86" fmla="*/ 0 h 6897188"/>
              <a:gd name="connsiteX2-87" fmla="*/ 4080008 w 4080008"/>
              <a:gd name="connsiteY2-88" fmla="*/ 13061 h 6897188"/>
              <a:gd name="connsiteX3-89" fmla="*/ 4080008 w 4080008"/>
              <a:gd name="connsiteY3-90" fmla="*/ 6897188 h 6897188"/>
              <a:gd name="connsiteX4-91" fmla="*/ 42 w 4080008"/>
              <a:gd name="connsiteY4-92" fmla="*/ 6897188 h 6897188"/>
              <a:gd name="connsiteX5-93" fmla="*/ 2142351 w 4080008"/>
              <a:gd name="connsiteY5-94" fmla="*/ 3474718 h 6897188"/>
              <a:gd name="connsiteX0-95" fmla="*/ 2142351 w 4080008"/>
              <a:gd name="connsiteY0-96" fmla="*/ 3535516 h 6957986"/>
              <a:gd name="connsiteX1-97" fmla="*/ 4080008 w 4080008"/>
              <a:gd name="connsiteY1-98" fmla="*/ 73859 h 6957986"/>
              <a:gd name="connsiteX2-99" fmla="*/ 4080008 w 4080008"/>
              <a:gd name="connsiteY2-100" fmla="*/ 6957986 h 6957986"/>
              <a:gd name="connsiteX3-101" fmla="*/ 42 w 4080008"/>
              <a:gd name="connsiteY3-102" fmla="*/ 6957986 h 6957986"/>
              <a:gd name="connsiteX4-103" fmla="*/ 2142351 w 4080008"/>
              <a:gd name="connsiteY4-104" fmla="*/ 3535516 h 6957986"/>
              <a:gd name="connsiteX0-105" fmla="*/ 2142351 w 4080008"/>
              <a:gd name="connsiteY0-106" fmla="*/ 3461657 h 6884127"/>
              <a:gd name="connsiteX1-107" fmla="*/ 4080008 w 4080008"/>
              <a:gd name="connsiteY1-108" fmla="*/ 0 h 6884127"/>
              <a:gd name="connsiteX2-109" fmla="*/ 4080008 w 4080008"/>
              <a:gd name="connsiteY2-110" fmla="*/ 6884127 h 6884127"/>
              <a:gd name="connsiteX3-111" fmla="*/ 42 w 4080008"/>
              <a:gd name="connsiteY3-112" fmla="*/ 6884127 h 6884127"/>
              <a:gd name="connsiteX4-113" fmla="*/ 2142351 w 4080008"/>
              <a:gd name="connsiteY4-114" fmla="*/ 3461657 h 6884127"/>
              <a:gd name="connsiteX0-115" fmla="*/ 2142359 w 4080016"/>
              <a:gd name="connsiteY0-116" fmla="*/ 3461657 h 6884127"/>
              <a:gd name="connsiteX1-117" fmla="*/ 4080016 w 4080016"/>
              <a:gd name="connsiteY1-118" fmla="*/ 0 h 6884127"/>
              <a:gd name="connsiteX2-119" fmla="*/ 4080016 w 4080016"/>
              <a:gd name="connsiteY2-120" fmla="*/ 6884127 h 6884127"/>
              <a:gd name="connsiteX3-121" fmla="*/ 50 w 4080016"/>
              <a:gd name="connsiteY3-122" fmla="*/ 6884127 h 6884127"/>
              <a:gd name="connsiteX4-123" fmla="*/ 2142359 w 4080016"/>
              <a:gd name="connsiteY4-124" fmla="*/ 3461657 h 6884127"/>
              <a:gd name="connsiteX0-125" fmla="*/ 2142359 w 4080016"/>
              <a:gd name="connsiteY0-126" fmla="*/ 3461657 h 6884127"/>
              <a:gd name="connsiteX1-127" fmla="*/ 4080016 w 4080016"/>
              <a:gd name="connsiteY1-128" fmla="*/ 0 h 6884127"/>
              <a:gd name="connsiteX2-129" fmla="*/ 4080016 w 4080016"/>
              <a:gd name="connsiteY2-130" fmla="*/ 6884127 h 6884127"/>
              <a:gd name="connsiteX3-131" fmla="*/ 50 w 4080016"/>
              <a:gd name="connsiteY3-132" fmla="*/ 6884127 h 6884127"/>
              <a:gd name="connsiteX4-133" fmla="*/ 2142359 w 4080016"/>
              <a:gd name="connsiteY4-134" fmla="*/ 3461657 h 68841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80016" h="6884127">
                <a:moveTo>
                  <a:pt x="2142359" y="3461657"/>
                </a:moveTo>
                <a:cubicBezTo>
                  <a:pt x="2968236" y="2409553"/>
                  <a:pt x="1860595" y="172538"/>
                  <a:pt x="4080016" y="0"/>
                </a:cubicBezTo>
                <a:lnTo>
                  <a:pt x="4080016" y="6884127"/>
                </a:lnTo>
                <a:lnTo>
                  <a:pt x="50" y="6884127"/>
                </a:lnTo>
                <a:cubicBezTo>
                  <a:pt x="-9384" y="5334001"/>
                  <a:pt x="1316482" y="4513761"/>
                  <a:pt x="2142359" y="3461657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18057" y="881743"/>
            <a:ext cx="6330845" cy="6198326"/>
          </a:xfrm>
          <a:custGeom>
            <a:avLst/>
            <a:gdLst>
              <a:gd name="connsiteX0" fmla="*/ 7524206 w 7524206"/>
              <a:gd name="connsiteY0" fmla="*/ 0 h 6805749"/>
              <a:gd name="connsiteX1" fmla="*/ 6191794 w 7524206"/>
              <a:gd name="connsiteY1" fmla="*/ 1175657 h 6805749"/>
              <a:gd name="connsiteX2" fmla="*/ 6439989 w 7524206"/>
              <a:gd name="connsiteY2" fmla="*/ 5421086 h 6805749"/>
              <a:gd name="connsiteX3" fmla="*/ 1698172 w 7524206"/>
              <a:gd name="connsiteY3" fmla="*/ 5826034 h 6805749"/>
              <a:gd name="connsiteX4" fmla="*/ 0 w 7524206"/>
              <a:gd name="connsiteY4" fmla="*/ 6805749 h 680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4206" h="6805749">
                <a:moveTo>
                  <a:pt x="7524206" y="0"/>
                </a:moveTo>
                <a:cubicBezTo>
                  <a:pt x="6948351" y="136071"/>
                  <a:pt x="6372497" y="272143"/>
                  <a:pt x="6191794" y="1175657"/>
                </a:cubicBezTo>
                <a:cubicBezTo>
                  <a:pt x="6011091" y="2079171"/>
                  <a:pt x="7188926" y="4646023"/>
                  <a:pt x="6439989" y="5421086"/>
                </a:cubicBezTo>
                <a:cubicBezTo>
                  <a:pt x="5691052" y="6196149"/>
                  <a:pt x="2771503" y="5595257"/>
                  <a:pt x="1698172" y="5826034"/>
                </a:cubicBezTo>
                <a:cubicBezTo>
                  <a:pt x="624841" y="6056811"/>
                  <a:pt x="312420" y="6431280"/>
                  <a:pt x="0" y="680574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-182880" y="-65314"/>
            <a:ext cx="4950823" cy="1894114"/>
          </a:xfrm>
          <a:custGeom>
            <a:avLst/>
            <a:gdLst>
              <a:gd name="connsiteX0" fmla="*/ 0 w 4950823"/>
              <a:gd name="connsiteY0" fmla="*/ 1894114 h 1894114"/>
              <a:gd name="connsiteX1" fmla="*/ 1280160 w 4950823"/>
              <a:gd name="connsiteY1" fmla="*/ 1188720 h 1894114"/>
              <a:gd name="connsiteX2" fmla="*/ 3735977 w 4950823"/>
              <a:gd name="connsiteY2" fmla="*/ 1097280 h 1894114"/>
              <a:gd name="connsiteX3" fmla="*/ 4950823 w 4950823"/>
              <a:gd name="connsiteY3" fmla="*/ 0 h 189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823" h="1894114">
                <a:moveTo>
                  <a:pt x="0" y="1894114"/>
                </a:moveTo>
                <a:cubicBezTo>
                  <a:pt x="328748" y="1607820"/>
                  <a:pt x="657497" y="1321526"/>
                  <a:pt x="1280160" y="1188720"/>
                </a:cubicBezTo>
                <a:cubicBezTo>
                  <a:pt x="1902823" y="1055914"/>
                  <a:pt x="3124200" y="1295400"/>
                  <a:pt x="3735977" y="1097280"/>
                </a:cubicBezTo>
                <a:cubicBezTo>
                  <a:pt x="4347754" y="899160"/>
                  <a:pt x="4649288" y="449580"/>
                  <a:pt x="4950823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10021" y="5160476"/>
            <a:ext cx="962354" cy="962354"/>
            <a:chOff x="1881051" y="4328224"/>
            <a:chExt cx="1162595" cy="1162595"/>
          </a:xfrm>
        </p:grpSpPr>
        <p:sp>
          <p:nvSpPr>
            <p:cNvPr id="8" name="椭圆 7"/>
            <p:cNvSpPr/>
            <p:nvPr/>
          </p:nvSpPr>
          <p:spPr>
            <a:xfrm>
              <a:off x="1881051" y="4328224"/>
              <a:ext cx="1162595" cy="1162595"/>
            </a:xfrm>
            <a:prstGeom prst="ellipse">
              <a:avLst/>
            </a:prstGeom>
            <a:solidFill>
              <a:srgbClr val="999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弧形 8"/>
            <p:cNvSpPr/>
            <p:nvPr/>
          </p:nvSpPr>
          <p:spPr>
            <a:xfrm>
              <a:off x="2046895" y="4494068"/>
              <a:ext cx="830906" cy="830906"/>
            </a:xfrm>
            <a:prstGeom prst="arc">
              <a:avLst>
                <a:gd name="adj1" fmla="val 10553773"/>
                <a:gd name="adj2" fmla="val 14853271"/>
              </a:avLst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827259" y="881742"/>
            <a:ext cx="731270" cy="731270"/>
            <a:chOff x="1881051" y="4328224"/>
            <a:chExt cx="1162595" cy="1162595"/>
          </a:xfrm>
        </p:grpSpPr>
        <p:sp>
          <p:nvSpPr>
            <p:cNvPr id="11" name="椭圆 10"/>
            <p:cNvSpPr/>
            <p:nvPr/>
          </p:nvSpPr>
          <p:spPr>
            <a:xfrm>
              <a:off x="1881051" y="4328224"/>
              <a:ext cx="1162595" cy="1162595"/>
            </a:xfrm>
            <a:prstGeom prst="ellipse">
              <a:avLst/>
            </a:prstGeom>
            <a:solidFill>
              <a:srgbClr val="686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>
              <a:off x="2046895" y="4494068"/>
              <a:ext cx="830906" cy="830906"/>
            </a:xfrm>
            <a:prstGeom prst="arc">
              <a:avLst>
                <a:gd name="adj1" fmla="val 10553773"/>
                <a:gd name="adj2" fmla="val 14853271"/>
              </a:avLst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1640426" y="3379142"/>
            <a:ext cx="414748" cy="414748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9508" y="1988160"/>
            <a:ext cx="1057636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77779E"/>
                </a:solidFill>
                <a:effectLst>
                  <a:outerShdw blurRad="127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Teyvant_MEOS  </a:t>
            </a:r>
            <a:endParaRPr lang="zh-CN" altLang="en-US" sz="6000" dirty="0">
              <a:solidFill>
                <a:srgbClr val="77779E"/>
              </a:solidFill>
              <a:effectLst>
                <a:outerShdw blurRad="12700" dist="25400" dir="2700000" algn="tl">
                  <a:srgbClr val="000000">
                    <a:alpha val="25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89864" y="1444686"/>
            <a:ext cx="5535328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2023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-PROJECT REPORT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25400" dir="2700000" algn="tl">
                  <a:srgbClr val="000000">
                    <a:alpha val="25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5949" y="296968"/>
            <a:ext cx="150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Furina</a:t>
            </a:r>
            <a:endParaRPr lang="zh-CN" altLang="en-US" sz="3200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2493" y="4562141"/>
            <a:ext cx="432732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</a:t>
            </a:r>
            <a:r>
              <a:rPr lang="en-US" altLang="zh-CN" dirty="0"/>
              <a:t>:</a:t>
            </a:r>
            <a:r>
              <a:rPr lang="zh-CN" altLang="en-US" dirty="0"/>
              <a:t>张磊</a:t>
            </a:r>
            <a:r>
              <a:rPr lang="en-US" altLang="zh-CN" dirty="0"/>
              <a:t>    </a:t>
            </a:r>
            <a:r>
              <a:rPr lang="zh-CN" altLang="en-US" dirty="0"/>
              <a:t>庄骐嘉</a:t>
            </a:r>
            <a:r>
              <a:rPr lang="en-US" altLang="zh-CN" dirty="0"/>
              <a:t>   </a:t>
            </a:r>
            <a:r>
              <a:rPr lang="zh-CN" altLang="en-US" dirty="0"/>
              <a:t>徐兴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       </a:t>
            </a:r>
            <a:r>
              <a:rPr lang="zh-CN" altLang="en-US" dirty="0"/>
              <a:t>王天瑞 </a:t>
            </a:r>
            <a:r>
              <a:rPr lang="en-US" altLang="zh-CN" dirty="0"/>
              <a:t> </a:t>
            </a:r>
            <a:r>
              <a:rPr lang="zh-CN" altLang="en-US" dirty="0"/>
              <a:t>邓淼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7920185" y="4516717"/>
            <a:ext cx="2011390" cy="275590"/>
            <a:chOff x="3434345" y="5961037"/>
            <a:chExt cx="2463061" cy="337477"/>
          </a:xfrm>
        </p:grpSpPr>
        <p:grpSp>
          <p:nvGrpSpPr>
            <p:cNvPr id="29" name="组合 28"/>
            <p:cNvGrpSpPr/>
            <p:nvPr/>
          </p:nvGrpSpPr>
          <p:grpSpPr>
            <a:xfrm>
              <a:off x="3434345" y="5969714"/>
              <a:ext cx="290422" cy="290422"/>
              <a:chOff x="3434345" y="5959066"/>
              <a:chExt cx="290422" cy="290422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434345" y="5959066"/>
                <a:ext cx="290422" cy="290422"/>
              </a:xfrm>
              <a:prstGeom prst="ellipse">
                <a:avLst/>
              </a:prstGeom>
              <a:solidFill>
                <a:srgbClr val="6868A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student-graduation-cap-shape_52041"/>
              <p:cNvSpPr>
                <a:spLocks noChangeAspect="1"/>
              </p:cNvSpPr>
              <p:nvPr/>
            </p:nvSpPr>
            <p:spPr bwMode="auto">
              <a:xfrm>
                <a:off x="3506911" y="6029152"/>
                <a:ext cx="145290" cy="150250"/>
              </a:xfrm>
              <a:custGeom>
                <a:avLst/>
                <a:gdLst>
                  <a:gd name="connsiteX0" fmla="*/ 233363 w 325438"/>
                  <a:gd name="connsiteY0" fmla="*/ 249238 h 336550"/>
                  <a:gd name="connsiteX1" fmla="*/ 279401 w 325438"/>
                  <a:gd name="connsiteY1" fmla="*/ 249238 h 336550"/>
                  <a:gd name="connsiteX2" fmla="*/ 279401 w 325438"/>
                  <a:gd name="connsiteY2" fmla="*/ 290513 h 336550"/>
                  <a:gd name="connsiteX3" fmla="*/ 233363 w 325438"/>
                  <a:gd name="connsiteY3" fmla="*/ 290513 h 336550"/>
                  <a:gd name="connsiteX4" fmla="*/ 171450 w 325438"/>
                  <a:gd name="connsiteY4" fmla="*/ 249238 h 336550"/>
                  <a:gd name="connsiteX5" fmla="*/ 217488 w 325438"/>
                  <a:gd name="connsiteY5" fmla="*/ 249238 h 336550"/>
                  <a:gd name="connsiteX6" fmla="*/ 217488 w 325438"/>
                  <a:gd name="connsiteY6" fmla="*/ 290513 h 336550"/>
                  <a:gd name="connsiteX7" fmla="*/ 171450 w 325438"/>
                  <a:gd name="connsiteY7" fmla="*/ 290513 h 336550"/>
                  <a:gd name="connsiteX8" fmla="*/ 107950 w 325438"/>
                  <a:gd name="connsiteY8" fmla="*/ 249238 h 336550"/>
                  <a:gd name="connsiteX9" fmla="*/ 155575 w 325438"/>
                  <a:gd name="connsiteY9" fmla="*/ 249238 h 336550"/>
                  <a:gd name="connsiteX10" fmla="*/ 155575 w 325438"/>
                  <a:gd name="connsiteY10" fmla="*/ 290513 h 336550"/>
                  <a:gd name="connsiteX11" fmla="*/ 107950 w 325438"/>
                  <a:gd name="connsiteY11" fmla="*/ 290513 h 336550"/>
                  <a:gd name="connsiteX12" fmla="*/ 46038 w 325438"/>
                  <a:gd name="connsiteY12" fmla="*/ 249238 h 336550"/>
                  <a:gd name="connsiteX13" fmla="*/ 93663 w 325438"/>
                  <a:gd name="connsiteY13" fmla="*/ 249238 h 336550"/>
                  <a:gd name="connsiteX14" fmla="*/ 93663 w 325438"/>
                  <a:gd name="connsiteY14" fmla="*/ 290513 h 336550"/>
                  <a:gd name="connsiteX15" fmla="*/ 46038 w 325438"/>
                  <a:gd name="connsiteY15" fmla="*/ 290513 h 336550"/>
                  <a:gd name="connsiteX16" fmla="*/ 233363 w 325438"/>
                  <a:gd name="connsiteY16" fmla="*/ 195263 h 336550"/>
                  <a:gd name="connsiteX17" fmla="*/ 279401 w 325438"/>
                  <a:gd name="connsiteY17" fmla="*/ 195263 h 336550"/>
                  <a:gd name="connsiteX18" fmla="*/ 279401 w 325438"/>
                  <a:gd name="connsiteY18" fmla="*/ 234951 h 336550"/>
                  <a:gd name="connsiteX19" fmla="*/ 233363 w 325438"/>
                  <a:gd name="connsiteY19" fmla="*/ 234951 h 336550"/>
                  <a:gd name="connsiteX20" fmla="*/ 171450 w 325438"/>
                  <a:gd name="connsiteY20" fmla="*/ 195263 h 336550"/>
                  <a:gd name="connsiteX21" fmla="*/ 217488 w 325438"/>
                  <a:gd name="connsiteY21" fmla="*/ 195263 h 336550"/>
                  <a:gd name="connsiteX22" fmla="*/ 217488 w 325438"/>
                  <a:gd name="connsiteY22" fmla="*/ 234951 h 336550"/>
                  <a:gd name="connsiteX23" fmla="*/ 171450 w 325438"/>
                  <a:gd name="connsiteY23" fmla="*/ 234951 h 336550"/>
                  <a:gd name="connsiteX24" fmla="*/ 107950 w 325438"/>
                  <a:gd name="connsiteY24" fmla="*/ 195263 h 336550"/>
                  <a:gd name="connsiteX25" fmla="*/ 155575 w 325438"/>
                  <a:gd name="connsiteY25" fmla="*/ 195263 h 336550"/>
                  <a:gd name="connsiteX26" fmla="*/ 155575 w 325438"/>
                  <a:gd name="connsiteY26" fmla="*/ 234951 h 336550"/>
                  <a:gd name="connsiteX27" fmla="*/ 107950 w 325438"/>
                  <a:gd name="connsiteY27" fmla="*/ 234951 h 336550"/>
                  <a:gd name="connsiteX28" fmla="*/ 46038 w 325438"/>
                  <a:gd name="connsiteY28" fmla="*/ 195263 h 336550"/>
                  <a:gd name="connsiteX29" fmla="*/ 93663 w 325438"/>
                  <a:gd name="connsiteY29" fmla="*/ 195263 h 336550"/>
                  <a:gd name="connsiteX30" fmla="*/ 93663 w 325438"/>
                  <a:gd name="connsiteY30" fmla="*/ 234951 h 336550"/>
                  <a:gd name="connsiteX31" fmla="*/ 46038 w 325438"/>
                  <a:gd name="connsiteY31" fmla="*/ 234951 h 336550"/>
                  <a:gd name="connsiteX32" fmla="*/ 233363 w 325438"/>
                  <a:gd name="connsiteY32" fmla="*/ 139700 h 336550"/>
                  <a:gd name="connsiteX33" fmla="*/ 279401 w 325438"/>
                  <a:gd name="connsiteY33" fmla="*/ 139700 h 336550"/>
                  <a:gd name="connsiteX34" fmla="*/ 279401 w 325438"/>
                  <a:gd name="connsiteY34" fmla="*/ 180975 h 336550"/>
                  <a:gd name="connsiteX35" fmla="*/ 233363 w 325438"/>
                  <a:gd name="connsiteY35" fmla="*/ 180975 h 336550"/>
                  <a:gd name="connsiteX36" fmla="*/ 171450 w 325438"/>
                  <a:gd name="connsiteY36" fmla="*/ 139700 h 336550"/>
                  <a:gd name="connsiteX37" fmla="*/ 217488 w 325438"/>
                  <a:gd name="connsiteY37" fmla="*/ 139700 h 336550"/>
                  <a:gd name="connsiteX38" fmla="*/ 217488 w 325438"/>
                  <a:gd name="connsiteY38" fmla="*/ 180975 h 336550"/>
                  <a:gd name="connsiteX39" fmla="*/ 171450 w 325438"/>
                  <a:gd name="connsiteY39" fmla="*/ 180975 h 336550"/>
                  <a:gd name="connsiteX40" fmla="*/ 107950 w 325438"/>
                  <a:gd name="connsiteY40" fmla="*/ 139700 h 336550"/>
                  <a:gd name="connsiteX41" fmla="*/ 155575 w 325438"/>
                  <a:gd name="connsiteY41" fmla="*/ 139700 h 336550"/>
                  <a:gd name="connsiteX42" fmla="*/ 155575 w 325438"/>
                  <a:gd name="connsiteY42" fmla="*/ 180975 h 336550"/>
                  <a:gd name="connsiteX43" fmla="*/ 107950 w 325438"/>
                  <a:gd name="connsiteY43" fmla="*/ 180975 h 336550"/>
                  <a:gd name="connsiteX44" fmla="*/ 49167 w 325438"/>
                  <a:gd name="connsiteY44" fmla="*/ 38100 h 336550"/>
                  <a:gd name="connsiteX45" fmla="*/ 25400 w 325438"/>
                  <a:gd name="connsiteY45" fmla="*/ 61753 h 336550"/>
                  <a:gd name="connsiteX46" fmla="*/ 25400 w 325438"/>
                  <a:gd name="connsiteY46" fmla="*/ 289085 h 336550"/>
                  <a:gd name="connsiteX47" fmla="*/ 49167 w 325438"/>
                  <a:gd name="connsiteY47" fmla="*/ 312738 h 336550"/>
                  <a:gd name="connsiteX48" fmla="*/ 276271 w 325438"/>
                  <a:gd name="connsiteY48" fmla="*/ 312738 h 336550"/>
                  <a:gd name="connsiteX49" fmla="*/ 300038 w 325438"/>
                  <a:gd name="connsiteY49" fmla="*/ 289085 h 336550"/>
                  <a:gd name="connsiteX50" fmla="*/ 300038 w 325438"/>
                  <a:gd name="connsiteY50" fmla="*/ 61753 h 336550"/>
                  <a:gd name="connsiteX51" fmla="*/ 276271 w 325438"/>
                  <a:gd name="connsiteY51" fmla="*/ 38100 h 336550"/>
                  <a:gd name="connsiteX52" fmla="*/ 269669 w 325438"/>
                  <a:gd name="connsiteY52" fmla="*/ 38100 h 336550"/>
                  <a:gd name="connsiteX53" fmla="*/ 269669 w 325438"/>
                  <a:gd name="connsiteY53" fmla="*/ 63067 h 336550"/>
                  <a:gd name="connsiteX54" fmla="*/ 276271 w 325438"/>
                  <a:gd name="connsiteY54" fmla="*/ 74894 h 336550"/>
                  <a:gd name="connsiteX55" fmla="*/ 260427 w 325438"/>
                  <a:gd name="connsiteY55" fmla="*/ 90662 h 336550"/>
                  <a:gd name="connsiteX56" fmla="*/ 244582 w 325438"/>
                  <a:gd name="connsiteY56" fmla="*/ 74894 h 336550"/>
                  <a:gd name="connsiteX57" fmla="*/ 249864 w 325438"/>
                  <a:gd name="connsiteY57" fmla="*/ 63067 h 336550"/>
                  <a:gd name="connsiteX58" fmla="*/ 249864 w 325438"/>
                  <a:gd name="connsiteY58" fmla="*/ 38100 h 336550"/>
                  <a:gd name="connsiteX59" fmla="*/ 231379 w 325438"/>
                  <a:gd name="connsiteY59" fmla="*/ 38100 h 336550"/>
                  <a:gd name="connsiteX60" fmla="*/ 231379 w 325438"/>
                  <a:gd name="connsiteY60" fmla="*/ 63067 h 336550"/>
                  <a:gd name="connsiteX61" fmla="*/ 236660 w 325438"/>
                  <a:gd name="connsiteY61" fmla="*/ 74894 h 336550"/>
                  <a:gd name="connsiteX62" fmla="*/ 220816 w 325438"/>
                  <a:gd name="connsiteY62" fmla="*/ 90662 h 336550"/>
                  <a:gd name="connsiteX63" fmla="*/ 204971 w 325438"/>
                  <a:gd name="connsiteY63" fmla="*/ 74894 h 336550"/>
                  <a:gd name="connsiteX64" fmla="*/ 210253 w 325438"/>
                  <a:gd name="connsiteY64" fmla="*/ 63067 h 336550"/>
                  <a:gd name="connsiteX65" fmla="*/ 210253 w 325438"/>
                  <a:gd name="connsiteY65" fmla="*/ 38100 h 336550"/>
                  <a:gd name="connsiteX66" fmla="*/ 191767 w 325438"/>
                  <a:gd name="connsiteY66" fmla="*/ 38100 h 336550"/>
                  <a:gd name="connsiteX67" fmla="*/ 191767 w 325438"/>
                  <a:gd name="connsiteY67" fmla="*/ 63067 h 336550"/>
                  <a:gd name="connsiteX68" fmla="*/ 198369 w 325438"/>
                  <a:gd name="connsiteY68" fmla="*/ 74894 h 336550"/>
                  <a:gd name="connsiteX69" fmla="*/ 182525 w 325438"/>
                  <a:gd name="connsiteY69" fmla="*/ 90662 h 336550"/>
                  <a:gd name="connsiteX70" fmla="*/ 166680 w 325438"/>
                  <a:gd name="connsiteY70" fmla="*/ 74894 h 336550"/>
                  <a:gd name="connsiteX71" fmla="*/ 171962 w 325438"/>
                  <a:gd name="connsiteY71" fmla="*/ 63067 h 336550"/>
                  <a:gd name="connsiteX72" fmla="*/ 171962 w 325438"/>
                  <a:gd name="connsiteY72" fmla="*/ 38100 h 336550"/>
                  <a:gd name="connsiteX73" fmla="*/ 153476 w 325438"/>
                  <a:gd name="connsiteY73" fmla="*/ 38100 h 336550"/>
                  <a:gd name="connsiteX74" fmla="*/ 153476 w 325438"/>
                  <a:gd name="connsiteY74" fmla="*/ 63067 h 336550"/>
                  <a:gd name="connsiteX75" fmla="*/ 158758 w 325438"/>
                  <a:gd name="connsiteY75" fmla="*/ 74894 h 336550"/>
                  <a:gd name="connsiteX76" fmla="*/ 142913 w 325438"/>
                  <a:gd name="connsiteY76" fmla="*/ 90662 h 336550"/>
                  <a:gd name="connsiteX77" fmla="*/ 127069 w 325438"/>
                  <a:gd name="connsiteY77" fmla="*/ 74894 h 336550"/>
                  <a:gd name="connsiteX78" fmla="*/ 133671 w 325438"/>
                  <a:gd name="connsiteY78" fmla="*/ 63067 h 336550"/>
                  <a:gd name="connsiteX79" fmla="*/ 133671 w 325438"/>
                  <a:gd name="connsiteY79" fmla="*/ 38100 h 336550"/>
                  <a:gd name="connsiteX80" fmla="*/ 115186 w 325438"/>
                  <a:gd name="connsiteY80" fmla="*/ 38100 h 336550"/>
                  <a:gd name="connsiteX81" fmla="*/ 115186 w 325438"/>
                  <a:gd name="connsiteY81" fmla="*/ 63067 h 336550"/>
                  <a:gd name="connsiteX82" fmla="*/ 120467 w 325438"/>
                  <a:gd name="connsiteY82" fmla="*/ 74894 h 336550"/>
                  <a:gd name="connsiteX83" fmla="*/ 104623 w 325438"/>
                  <a:gd name="connsiteY83" fmla="*/ 90662 h 336550"/>
                  <a:gd name="connsiteX84" fmla="*/ 88778 w 325438"/>
                  <a:gd name="connsiteY84" fmla="*/ 74894 h 336550"/>
                  <a:gd name="connsiteX85" fmla="*/ 94060 w 325438"/>
                  <a:gd name="connsiteY85" fmla="*/ 63067 h 336550"/>
                  <a:gd name="connsiteX86" fmla="*/ 94060 w 325438"/>
                  <a:gd name="connsiteY86" fmla="*/ 38100 h 336550"/>
                  <a:gd name="connsiteX87" fmla="*/ 75574 w 325438"/>
                  <a:gd name="connsiteY87" fmla="*/ 38100 h 336550"/>
                  <a:gd name="connsiteX88" fmla="*/ 75574 w 325438"/>
                  <a:gd name="connsiteY88" fmla="*/ 63067 h 336550"/>
                  <a:gd name="connsiteX89" fmla="*/ 80856 w 325438"/>
                  <a:gd name="connsiteY89" fmla="*/ 74894 h 336550"/>
                  <a:gd name="connsiteX90" fmla="*/ 65011 w 325438"/>
                  <a:gd name="connsiteY90" fmla="*/ 90662 h 336550"/>
                  <a:gd name="connsiteX91" fmla="*/ 49167 w 325438"/>
                  <a:gd name="connsiteY91" fmla="*/ 74894 h 336550"/>
                  <a:gd name="connsiteX92" fmla="*/ 55769 w 325438"/>
                  <a:gd name="connsiteY92" fmla="*/ 63067 h 336550"/>
                  <a:gd name="connsiteX93" fmla="*/ 55769 w 325438"/>
                  <a:gd name="connsiteY93" fmla="*/ 38100 h 336550"/>
                  <a:gd name="connsiteX94" fmla="*/ 49167 w 325438"/>
                  <a:gd name="connsiteY94" fmla="*/ 38100 h 336550"/>
                  <a:gd name="connsiteX95" fmla="*/ 65315 w 325438"/>
                  <a:gd name="connsiteY95" fmla="*/ 4763 h 336550"/>
                  <a:gd name="connsiteX96" fmla="*/ 61913 w 325438"/>
                  <a:gd name="connsiteY96" fmla="*/ 10110 h 336550"/>
                  <a:gd name="connsiteX97" fmla="*/ 61913 w 325438"/>
                  <a:gd name="connsiteY97" fmla="*/ 75616 h 336550"/>
                  <a:gd name="connsiteX98" fmla="*/ 65315 w 325438"/>
                  <a:gd name="connsiteY98" fmla="*/ 80963 h 336550"/>
                  <a:gd name="connsiteX99" fmla="*/ 69851 w 325438"/>
                  <a:gd name="connsiteY99" fmla="*/ 75616 h 336550"/>
                  <a:gd name="connsiteX100" fmla="*/ 69851 w 325438"/>
                  <a:gd name="connsiteY100" fmla="*/ 10110 h 336550"/>
                  <a:gd name="connsiteX101" fmla="*/ 65315 w 325438"/>
                  <a:gd name="connsiteY101" fmla="*/ 4763 h 336550"/>
                  <a:gd name="connsiteX102" fmla="*/ 104776 w 325438"/>
                  <a:gd name="connsiteY102" fmla="*/ 4763 h 336550"/>
                  <a:gd name="connsiteX103" fmla="*/ 100013 w 325438"/>
                  <a:gd name="connsiteY103" fmla="*/ 10110 h 336550"/>
                  <a:gd name="connsiteX104" fmla="*/ 100013 w 325438"/>
                  <a:gd name="connsiteY104" fmla="*/ 75616 h 336550"/>
                  <a:gd name="connsiteX105" fmla="*/ 104776 w 325438"/>
                  <a:gd name="connsiteY105" fmla="*/ 80963 h 336550"/>
                  <a:gd name="connsiteX106" fmla="*/ 109538 w 325438"/>
                  <a:gd name="connsiteY106" fmla="*/ 75616 h 336550"/>
                  <a:gd name="connsiteX107" fmla="*/ 109538 w 325438"/>
                  <a:gd name="connsiteY107" fmla="*/ 10110 h 336550"/>
                  <a:gd name="connsiteX108" fmla="*/ 104776 w 325438"/>
                  <a:gd name="connsiteY108" fmla="*/ 4763 h 336550"/>
                  <a:gd name="connsiteX109" fmla="*/ 142876 w 325438"/>
                  <a:gd name="connsiteY109" fmla="*/ 4763 h 336550"/>
                  <a:gd name="connsiteX110" fmla="*/ 138113 w 325438"/>
                  <a:gd name="connsiteY110" fmla="*/ 10110 h 336550"/>
                  <a:gd name="connsiteX111" fmla="*/ 138113 w 325438"/>
                  <a:gd name="connsiteY111" fmla="*/ 75616 h 336550"/>
                  <a:gd name="connsiteX112" fmla="*/ 142876 w 325438"/>
                  <a:gd name="connsiteY112" fmla="*/ 80963 h 336550"/>
                  <a:gd name="connsiteX113" fmla="*/ 147638 w 325438"/>
                  <a:gd name="connsiteY113" fmla="*/ 75616 h 336550"/>
                  <a:gd name="connsiteX114" fmla="*/ 147638 w 325438"/>
                  <a:gd name="connsiteY114" fmla="*/ 10110 h 336550"/>
                  <a:gd name="connsiteX115" fmla="*/ 142876 w 325438"/>
                  <a:gd name="connsiteY115" fmla="*/ 4763 h 336550"/>
                  <a:gd name="connsiteX116" fmla="*/ 182563 w 325438"/>
                  <a:gd name="connsiteY116" fmla="*/ 4763 h 336550"/>
                  <a:gd name="connsiteX117" fmla="*/ 177800 w 325438"/>
                  <a:gd name="connsiteY117" fmla="*/ 10110 h 336550"/>
                  <a:gd name="connsiteX118" fmla="*/ 177800 w 325438"/>
                  <a:gd name="connsiteY118" fmla="*/ 75616 h 336550"/>
                  <a:gd name="connsiteX119" fmla="*/ 182563 w 325438"/>
                  <a:gd name="connsiteY119" fmla="*/ 80963 h 336550"/>
                  <a:gd name="connsiteX120" fmla="*/ 187325 w 325438"/>
                  <a:gd name="connsiteY120" fmla="*/ 75616 h 336550"/>
                  <a:gd name="connsiteX121" fmla="*/ 187325 w 325438"/>
                  <a:gd name="connsiteY121" fmla="*/ 10110 h 336550"/>
                  <a:gd name="connsiteX122" fmla="*/ 182563 w 325438"/>
                  <a:gd name="connsiteY122" fmla="*/ 4763 h 336550"/>
                  <a:gd name="connsiteX123" fmla="*/ 220663 w 325438"/>
                  <a:gd name="connsiteY123" fmla="*/ 4763 h 336550"/>
                  <a:gd name="connsiteX124" fmla="*/ 215900 w 325438"/>
                  <a:gd name="connsiteY124" fmla="*/ 10110 h 336550"/>
                  <a:gd name="connsiteX125" fmla="*/ 215900 w 325438"/>
                  <a:gd name="connsiteY125" fmla="*/ 75616 h 336550"/>
                  <a:gd name="connsiteX126" fmla="*/ 220663 w 325438"/>
                  <a:gd name="connsiteY126" fmla="*/ 80963 h 336550"/>
                  <a:gd name="connsiteX127" fmla="*/ 225425 w 325438"/>
                  <a:gd name="connsiteY127" fmla="*/ 75616 h 336550"/>
                  <a:gd name="connsiteX128" fmla="*/ 225425 w 325438"/>
                  <a:gd name="connsiteY128" fmla="*/ 10110 h 336550"/>
                  <a:gd name="connsiteX129" fmla="*/ 220663 w 325438"/>
                  <a:gd name="connsiteY129" fmla="*/ 4763 h 336550"/>
                  <a:gd name="connsiteX130" fmla="*/ 260124 w 325438"/>
                  <a:gd name="connsiteY130" fmla="*/ 4763 h 336550"/>
                  <a:gd name="connsiteX131" fmla="*/ 255588 w 325438"/>
                  <a:gd name="connsiteY131" fmla="*/ 10110 h 336550"/>
                  <a:gd name="connsiteX132" fmla="*/ 255588 w 325438"/>
                  <a:gd name="connsiteY132" fmla="*/ 75616 h 336550"/>
                  <a:gd name="connsiteX133" fmla="*/ 260124 w 325438"/>
                  <a:gd name="connsiteY133" fmla="*/ 80963 h 336550"/>
                  <a:gd name="connsiteX134" fmla="*/ 263526 w 325438"/>
                  <a:gd name="connsiteY134" fmla="*/ 75616 h 336550"/>
                  <a:gd name="connsiteX135" fmla="*/ 263526 w 325438"/>
                  <a:gd name="connsiteY135" fmla="*/ 10110 h 336550"/>
                  <a:gd name="connsiteX136" fmla="*/ 260124 w 325438"/>
                  <a:gd name="connsiteY136" fmla="*/ 4763 h 336550"/>
                  <a:gd name="connsiteX137" fmla="*/ 64823 w 325438"/>
                  <a:gd name="connsiteY137" fmla="*/ 0 h 336550"/>
                  <a:gd name="connsiteX138" fmla="*/ 75406 w 325438"/>
                  <a:gd name="connsiteY138" fmla="*/ 10517 h 336550"/>
                  <a:gd name="connsiteX139" fmla="*/ 75406 w 325438"/>
                  <a:gd name="connsiteY139" fmla="*/ 14461 h 336550"/>
                  <a:gd name="connsiteX140" fmla="*/ 93927 w 325438"/>
                  <a:gd name="connsiteY140" fmla="*/ 14461 h 336550"/>
                  <a:gd name="connsiteX141" fmla="*/ 93927 w 325438"/>
                  <a:gd name="connsiteY141" fmla="*/ 10517 h 336550"/>
                  <a:gd name="connsiteX142" fmla="*/ 104511 w 325438"/>
                  <a:gd name="connsiteY142" fmla="*/ 0 h 336550"/>
                  <a:gd name="connsiteX143" fmla="*/ 115094 w 325438"/>
                  <a:gd name="connsiteY143" fmla="*/ 10517 h 336550"/>
                  <a:gd name="connsiteX144" fmla="*/ 115094 w 325438"/>
                  <a:gd name="connsiteY144" fmla="*/ 14461 h 336550"/>
                  <a:gd name="connsiteX145" fmla="*/ 133615 w 325438"/>
                  <a:gd name="connsiteY145" fmla="*/ 14461 h 336550"/>
                  <a:gd name="connsiteX146" fmla="*/ 133615 w 325438"/>
                  <a:gd name="connsiteY146" fmla="*/ 10517 h 336550"/>
                  <a:gd name="connsiteX147" fmla="*/ 142875 w 325438"/>
                  <a:gd name="connsiteY147" fmla="*/ 0 h 336550"/>
                  <a:gd name="connsiteX148" fmla="*/ 153459 w 325438"/>
                  <a:gd name="connsiteY148" fmla="*/ 10517 h 336550"/>
                  <a:gd name="connsiteX149" fmla="*/ 153459 w 325438"/>
                  <a:gd name="connsiteY149" fmla="*/ 14461 h 336550"/>
                  <a:gd name="connsiteX150" fmla="*/ 171980 w 325438"/>
                  <a:gd name="connsiteY150" fmla="*/ 14461 h 336550"/>
                  <a:gd name="connsiteX151" fmla="*/ 171980 w 325438"/>
                  <a:gd name="connsiteY151" fmla="*/ 10517 h 336550"/>
                  <a:gd name="connsiteX152" fmla="*/ 182563 w 325438"/>
                  <a:gd name="connsiteY152" fmla="*/ 0 h 336550"/>
                  <a:gd name="connsiteX153" fmla="*/ 191823 w 325438"/>
                  <a:gd name="connsiteY153" fmla="*/ 10517 h 336550"/>
                  <a:gd name="connsiteX154" fmla="*/ 191823 w 325438"/>
                  <a:gd name="connsiteY154" fmla="*/ 14461 h 336550"/>
                  <a:gd name="connsiteX155" fmla="*/ 210344 w 325438"/>
                  <a:gd name="connsiteY155" fmla="*/ 14461 h 336550"/>
                  <a:gd name="connsiteX156" fmla="*/ 210344 w 325438"/>
                  <a:gd name="connsiteY156" fmla="*/ 10517 h 336550"/>
                  <a:gd name="connsiteX157" fmla="*/ 220927 w 325438"/>
                  <a:gd name="connsiteY157" fmla="*/ 0 h 336550"/>
                  <a:gd name="connsiteX158" fmla="*/ 231511 w 325438"/>
                  <a:gd name="connsiteY158" fmla="*/ 10517 h 336550"/>
                  <a:gd name="connsiteX159" fmla="*/ 231511 w 325438"/>
                  <a:gd name="connsiteY159" fmla="*/ 14461 h 336550"/>
                  <a:gd name="connsiteX160" fmla="*/ 250032 w 325438"/>
                  <a:gd name="connsiteY160" fmla="*/ 14461 h 336550"/>
                  <a:gd name="connsiteX161" fmla="*/ 250032 w 325438"/>
                  <a:gd name="connsiteY161" fmla="*/ 10517 h 336550"/>
                  <a:gd name="connsiteX162" fmla="*/ 260615 w 325438"/>
                  <a:gd name="connsiteY162" fmla="*/ 0 h 336550"/>
                  <a:gd name="connsiteX163" fmla="*/ 269875 w 325438"/>
                  <a:gd name="connsiteY163" fmla="*/ 10517 h 336550"/>
                  <a:gd name="connsiteX164" fmla="*/ 269875 w 325438"/>
                  <a:gd name="connsiteY164" fmla="*/ 14461 h 336550"/>
                  <a:gd name="connsiteX165" fmla="*/ 276490 w 325438"/>
                  <a:gd name="connsiteY165" fmla="*/ 14461 h 336550"/>
                  <a:gd name="connsiteX166" fmla="*/ 325438 w 325438"/>
                  <a:gd name="connsiteY166" fmla="*/ 61789 h 336550"/>
                  <a:gd name="connsiteX167" fmla="*/ 325438 w 325438"/>
                  <a:gd name="connsiteY167" fmla="*/ 289223 h 336550"/>
                  <a:gd name="connsiteX168" fmla="*/ 276490 w 325438"/>
                  <a:gd name="connsiteY168" fmla="*/ 336550 h 336550"/>
                  <a:gd name="connsiteX169" fmla="*/ 48948 w 325438"/>
                  <a:gd name="connsiteY169" fmla="*/ 336550 h 336550"/>
                  <a:gd name="connsiteX170" fmla="*/ 0 w 325438"/>
                  <a:gd name="connsiteY170" fmla="*/ 289223 h 336550"/>
                  <a:gd name="connsiteX171" fmla="*/ 0 w 325438"/>
                  <a:gd name="connsiteY171" fmla="*/ 61789 h 336550"/>
                  <a:gd name="connsiteX172" fmla="*/ 48948 w 325438"/>
                  <a:gd name="connsiteY172" fmla="*/ 14461 h 336550"/>
                  <a:gd name="connsiteX173" fmla="*/ 55563 w 325438"/>
                  <a:gd name="connsiteY173" fmla="*/ 14461 h 336550"/>
                  <a:gd name="connsiteX174" fmla="*/ 55563 w 325438"/>
                  <a:gd name="connsiteY174" fmla="*/ 10517 h 336550"/>
                  <a:gd name="connsiteX175" fmla="*/ 64823 w 325438"/>
                  <a:gd name="connsiteY175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325438" h="336550">
                    <a:moveTo>
                      <a:pt x="233363" y="249238"/>
                    </a:moveTo>
                    <a:lnTo>
                      <a:pt x="279401" y="249238"/>
                    </a:lnTo>
                    <a:lnTo>
                      <a:pt x="279401" y="290513"/>
                    </a:lnTo>
                    <a:lnTo>
                      <a:pt x="233363" y="290513"/>
                    </a:lnTo>
                    <a:close/>
                    <a:moveTo>
                      <a:pt x="171450" y="249238"/>
                    </a:moveTo>
                    <a:lnTo>
                      <a:pt x="217488" y="249238"/>
                    </a:lnTo>
                    <a:lnTo>
                      <a:pt x="217488" y="290513"/>
                    </a:lnTo>
                    <a:lnTo>
                      <a:pt x="171450" y="290513"/>
                    </a:lnTo>
                    <a:close/>
                    <a:moveTo>
                      <a:pt x="107950" y="249238"/>
                    </a:moveTo>
                    <a:lnTo>
                      <a:pt x="155575" y="249238"/>
                    </a:lnTo>
                    <a:lnTo>
                      <a:pt x="155575" y="290513"/>
                    </a:lnTo>
                    <a:lnTo>
                      <a:pt x="107950" y="290513"/>
                    </a:lnTo>
                    <a:close/>
                    <a:moveTo>
                      <a:pt x="46038" y="249238"/>
                    </a:moveTo>
                    <a:lnTo>
                      <a:pt x="93663" y="249238"/>
                    </a:lnTo>
                    <a:lnTo>
                      <a:pt x="93663" y="290513"/>
                    </a:lnTo>
                    <a:lnTo>
                      <a:pt x="46038" y="290513"/>
                    </a:lnTo>
                    <a:close/>
                    <a:moveTo>
                      <a:pt x="233363" y="195263"/>
                    </a:moveTo>
                    <a:lnTo>
                      <a:pt x="279401" y="195263"/>
                    </a:lnTo>
                    <a:lnTo>
                      <a:pt x="279401" y="234951"/>
                    </a:lnTo>
                    <a:lnTo>
                      <a:pt x="233363" y="234951"/>
                    </a:lnTo>
                    <a:close/>
                    <a:moveTo>
                      <a:pt x="171450" y="195263"/>
                    </a:moveTo>
                    <a:lnTo>
                      <a:pt x="217488" y="195263"/>
                    </a:lnTo>
                    <a:lnTo>
                      <a:pt x="217488" y="234951"/>
                    </a:lnTo>
                    <a:lnTo>
                      <a:pt x="171450" y="234951"/>
                    </a:lnTo>
                    <a:close/>
                    <a:moveTo>
                      <a:pt x="107950" y="195263"/>
                    </a:moveTo>
                    <a:lnTo>
                      <a:pt x="155575" y="195263"/>
                    </a:lnTo>
                    <a:lnTo>
                      <a:pt x="155575" y="234951"/>
                    </a:lnTo>
                    <a:lnTo>
                      <a:pt x="107950" y="234951"/>
                    </a:lnTo>
                    <a:close/>
                    <a:moveTo>
                      <a:pt x="46038" y="195263"/>
                    </a:moveTo>
                    <a:lnTo>
                      <a:pt x="93663" y="195263"/>
                    </a:lnTo>
                    <a:lnTo>
                      <a:pt x="93663" y="234951"/>
                    </a:lnTo>
                    <a:lnTo>
                      <a:pt x="46038" y="234951"/>
                    </a:lnTo>
                    <a:close/>
                    <a:moveTo>
                      <a:pt x="233363" y="139700"/>
                    </a:moveTo>
                    <a:lnTo>
                      <a:pt x="279401" y="139700"/>
                    </a:lnTo>
                    <a:lnTo>
                      <a:pt x="279401" y="180975"/>
                    </a:lnTo>
                    <a:lnTo>
                      <a:pt x="233363" y="180975"/>
                    </a:lnTo>
                    <a:close/>
                    <a:moveTo>
                      <a:pt x="171450" y="139700"/>
                    </a:moveTo>
                    <a:lnTo>
                      <a:pt x="217488" y="139700"/>
                    </a:lnTo>
                    <a:lnTo>
                      <a:pt x="217488" y="180975"/>
                    </a:lnTo>
                    <a:lnTo>
                      <a:pt x="171450" y="180975"/>
                    </a:lnTo>
                    <a:close/>
                    <a:moveTo>
                      <a:pt x="107950" y="139700"/>
                    </a:moveTo>
                    <a:lnTo>
                      <a:pt x="155575" y="139700"/>
                    </a:lnTo>
                    <a:lnTo>
                      <a:pt x="155575" y="180975"/>
                    </a:lnTo>
                    <a:lnTo>
                      <a:pt x="107950" y="180975"/>
                    </a:lnTo>
                    <a:close/>
                    <a:moveTo>
                      <a:pt x="49167" y="38100"/>
                    </a:moveTo>
                    <a:cubicBezTo>
                      <a:pt x="35963" y="38100"/>
                      <a:pt x="25400" y="48613"/>
                      <a:pt x="25400" y="61753"/>
                    </a:cubicBezTo>
                    <a:cubicBezTo>
                      <a:pt x="25400" y="61753"/>
                      <a:pt x="25400" y="61753"/>
                      <a:pt x="25400" y="289085"/>
                    </a:cubicBezTo>
                    <a:cubicBezTo>
                      <a:pt x="25400" y="302226"/>
                      <a:pt x="35963" y="312738"/>
                      <a:pt x="49167" y="312738"/>
                    </a:cubicBezTo>
                    <a:cubicBezTo>
                      <a:pt x="49167" y="312738"/>
                      <a:pt x="49167" y="312738"/>
                      <a:pt x="276271" y="312738"/>
                    </a:cubicBezTo>
                    <a:cubicBezTo>
                      <a:pt x="289475" y="312738"/>
                      <a:pt x="300038" y="302226"/>
                      <a:pt x="300038" y="289085"/>
                    </a:cubicBezTo>
                    <a:cubicBezTo>
                      <a:pt x="300038" y="289085"/>
                      <a:pt x="300038" y="289085"/>
                      <a:pt x="300038" y="61753"/>
                    </a:cubicBezTo>
                    <a:cubicBezTo>
                      <a:pt x="300038" y="48613"/>
                      <a:pt x="289475" y="38100"/>
                      <a:pt x="276271" y="38100"/>
                    </a:cubicBezTo>
                    <a:cubicBezTo>
                      <a:pt x="276271" y="38100"/>
                      <a:pt x="276271" y="38100"/>
                      <a:pt x="269669" y="38100"/>
                    </a:cubicBezTo>
                    <a:cubicBezTo>
                      <a:pt x="269669" y="38100"/>
                      <a:pt x="269669" y="38100"/>
                      <a:pt x="269669" y="63067"/>
                    </a:cubicBezTo>
                    <a:cubicBezTo>
                      <a:pt x="273631" y="65695"/>
                      <a:pt x="276271" y="70951"/>
                      <a:pt x="276271" y="74894"/>
                    </a:cubicBezTo>
                    <a:cubicBezTo>
                      <a:pt x="276271" y="84092"/>
                      <a:pt x="268349" y="90662"/>
                      <a:pt x="260427" y="90662"/>
                    </a:cubicBezTo>
                    <a:cubicBezTo>
                      <a:pt x="251184" y="90662"/>
                      <a:pt x="244582" y="84092"/>
                      <a:pt x="244582" y="74894"/>
                    </a:cubicBezTo>
                    <a:cubicBezTo>
                      <a:pt x="244582" y="70951"/>
                      <a:pt x="245903" y="65695"/>
                      <a:pt x="249864" y="63067"/>
                    </a:cubicBezTo>
                    <a:cubicBezTo>
                      <a:pt x="249864" y="63067"/>
                      <a:pt x="249864" y="63067"/>
                      <a:pt x="249864" y="38100"/>
                    </a:cubicBezTo>
                    <a:cubicBezTo>
                      <a:pt x="249864" y="38100"/>
                      <a:pt x="249864" y="38100"/>
                      <a:pt x="231379" y="38100"/>
                    </a:cubicBezTo>
                    <a:cubicBezTo>
                      <a:pt x="231379" y="38100"/>
                      <a:pt x="231379" y="38100"/>
                      <a:pt x="231379" y="63067"/>
                    </a:cubicBezTo>
                    <a:cubicBezTo>
                      <a:pt x="234019" y="65695"/>
                      <a:pt x="236660" y="70951"/>
                      <a:pt x="236660" y="74894"/>
                    </a:cubicBezTo>
                    <a:cubicBezTo>
                      <a:pt x="236660" y="84092"/>
                      <a:pt x="230058" y="90662"/>
                      <a:pt x="220816" y="90662"/>
                    </a:cubicBezTo>
                    <a:cubicBezTo>
                      <a:pt x="212893" y="90662"/>
                      <a:pt x="204971" y="84092"/>
                      <a:pt x="204971" y="74894"/>
                    </a:cubicBezTo>
                    <a:cubicBezTo>
                      <a:pt x="204971" y="70951"/>
                      <a:pt x="207612" y="65695"/>
                      <a:pt x="210253" y="63067"/>
                    </a:cubicBezTo>
                    <a:cubicBezTo>
                      <a:pt x="210253" y="63067"/>
                      <a:pt x="210253" y="63067"/>
                      <a:pt x="210253" y="38100"/>
                    </a:cubicBezTo>
                    <a:cubicBezTo>
                      <a:pt x="210253" y="38100"/>
                      <a:pt x="210253" y="38100"/>
                      <a:pt x="191767" y="38100"/>
                    </a:cubicBezTo>
                    <a:cubicBezTo>
                      <a:pt x="191767" y="38100"/>
                      <a:pt x="191767" y="38100"/>
                      <a:pt x="191767" y="63067"/>
                    </a:cubicBezTo>
                    <a:cubicBezTo>
                      <a:pt x="195728" y="65695"/>
                      <a:pt x="198369" y="70951"/>
                      <a:pt x="198369" y="74894"/>
                    </a:cubicBezTo>
                    <a:cubicBezTo>
                      <a:pt x="198369" y="84092"/>
                      <a:pt x="190447" y="90662"/>
                      <a:pt x="182525" y="90662"/>
                    </a:cubicBezTo>
                    <a:cubicBezTo>
                      <a:pt x="173282" y="90662"/>
                      <a:pt x="166680" y="84092"/>
                      <a:pt x="166680" y="74894"/>
                    </a:cubicBezTo>
                    <a:cubicBezTo>
                      <a:pt x="166680" y="70951"/>
                      <a:pt x="168001" y="65695"/>
                      <a:pt x="171962" y="63067"/>
                    </a:cubicBezTo>
                    <a:cubicBezTo>
                      <a:pt x="171962" y="63067"/>
                      <a:pt x="171962" y="63067"/>
                      <a:pt x="171962" y="38100"/>
                    </a:cubicBezTo>
                    <a:cubicBezTo>
                      <a:pt x="171962" y="38100"/>
                      <a:pt x="171962" y="38100"/>
                      <a:pt x="153476" y="38100"/>
                    </a:cubicBezTo>
                    <a:cubicBezTo>
                      <a:pt x="153476" y="38100"/>
                      <a:pt x="153476" y="38100"/>
                      <a:pt x="153476" y="63067"/>
                    </a:cubicBezTo>
                    <a:cubicBezTo>
                      <a:pt x="157438" y="65695"/>
                      <a:pt x="158758" y="70951"/>
                      <a:pt x="158758" y="74894"/>
                    </a:cubicBezTo>
                    <a:cubicBezTo>
                      <a:pt x="158758" y="84092"/>
                      <a:pt x="152156" y="90662"/>
                      <a:pt x="142913" y="90662"/>
                    </a:cubicBezTo>
                    <a:cubicBezTo>
                      <a:pt x="134991" y="90662"/>
                      <a:pt x="127069" y="84092"/>
                      <a:pt x="127069" y="74894"/>
                    </a:cubicBezTo>
                    <a:cubicBezTo>
                      <a:pt x="127069" y="70951"/>
                      <a:pt x="129710" y="65695"/>
                      <a:pt x="133671" y="63067"/>
                    </a:cubicBezTo>
                    <a:cubicBezTo>
                      <a:pt x="133671" y="63067"/>
                      <a:pt x="133671" y="63067"/>
                      <a:pt x="133671" y="38100"/>
                    </a:cubicBezTo>
                    <a:cubicBezTo>
                      <a:pt x="133671" y="38100"/>
                      <a:pt x="133671" y="38100"/>
                      <a:pt x="115186" y="38100"/>
                    </a:cubicBezTo>
                    <a:cubicBezTo>
                      <a:pt x="115186" y="38100"/>
                      <a:pt x="115186" y="38100"/>
                      <a:pt x="115186" y="63067"/>
                    </a:cubicBezTo>
                    <a:cubicBezTo>
                      <a:pt x="117826" y="65695"/>
                      <a:pt x="120467" y="70951"/>
                      <a:pt x="120467" y="74894"/>
                    </a:cubicBezTo>
                    <a:cubicBezTo>
                      <a:pt x="120467" y="84092"/>
                      <a:pt x="112545" y="90662"/>
                      <a:pt x="104623" y="90662"/>
                    </a:cubicBezTo>
                    <a:cubicBezTo>
                      <a:pt x="95380" y="90662"/>
                      <a:pt x="88778" y="84092"/>
                      <a:pt x="88778" y="74894"/>
                    </a:cubicBezTo>
                    <a:cubicBezTo>
                      <a:pt x="88778" y="70951"/>
                      <a:pt x="91419" y="65695"/>
                      <a:pt x="94060" y="63067"/>
                    </a:cubicBezTo>
                    <a:cubicBezTo>
                      <a:pt x="94060" y="63067"/>
                      <a:pt x="94060" y="63067"/>
                      <a:pt x="94060" y="38100"/>
                    </a:cubicBezTo>
                    <a:cubicBezTo>
                      <a:pt x="94060" y="38100"/>
                      <a:pt x="94060" y="38100"/>
                      <a:pt x="75574" y="38100"/>
                    </a:cubicBezTo>
                    <a:cubicBezTo>
                      <a:pt x="75574" y="38100"/>
                      <a:pt x="75574" y="38100"/>
                      <a:pt x="75574" y="63067"/>
                    </a:cubicBezTo>
                    <a:cubicBezTo>
                      <a:pt x="79535" y="65695"/>
                      <a:pt x="80856" y="70951"/>
                      <a:pt x="80856" y="74894"/>
                    </a:cubicBezTo>
                    <a:cubicBezTo>
                      <a:pt x="80856" y="84092"/>
                      <a:pt x="74254" y="90662"/>
                      <a:pt x="65011" y="90662"/>
                    </a:cubicBezTo>
                    <a:cubicBezTo>
                      <a:pt x="57089" y="90662"/>
                      <a:pt x="49167" y="84092"/>
                      <a:pt x="49167" y="74894"/>
                    </a:cubicBezTo>
                    <a:cubicBezTo>
                      <a:pt x="49167" y="70951"/>
                      <a:pt x="51808" y="65695"/>
                      <a:pt x="55769" y="63067"/>
                    </a:cubicBezTo>
                    <a:cubicBezTo>
                      <a:pt x="55769" y="63067"/>
                      <a:pt x="55769" y="63067"/>
                      <a:pt x="55769" y="38100"/>
                    </a:cubicBezTo>
                    <a:cubicBezTo>
                      <a:pt x="55769" y="38100"/>
                      <a:pt x="55769" y="38100"/>
                      <a:pt x="49167" y="38100"/>
                    </a:cubicBezTo>
                    <a:close/>
                    <a:moveTo>
                      <a:pt x="65315" y="4763"/>
                    </a:moveTo>
                    <a:cubicBezTo>
                      <a:pt x="63047" y="4763"/>
                      <a:pt x="61913" y="7437"/>
                      <a:pt x="61913" y="10110"/>
                    </a:cubicBezTo>
                    <a:lnTo>
                      <a:pt x="61913" y="75616"/>
                    </a:lnTo>
                    <a:cubicBezTo>
                      <a:pt x="61913" y="79626"/>
                      <a:pt x="63047" y="80963"/>
                      <a:pt x="65315" y="80963"/>
                    </a:cubicBezTo>
                    <a:cubicBezTo>
                      <a:pt x="68717" y="80963"/>
                      <a:pt x="69851" y="79626"/>
                      <a:pt x="69851" y="75616"/>
                    </a:cubicBezTo>
                    <a:cubicBezTo>
                      <a:pt x="69851" y="75616"/>
                      <a:pt x="69851" y="75616"/>
                      <a:pt x="69851" y="10110"/>
                    </a:cubicBezTo>
                    <a:cubicBezTo>
                      <a:pt x="69851" y="7437"/>
                      <a:pt x="68717" y="4763"/>
                      <a:pt x="65315" y="4763"/>
                    </a:cubicBezTo>
                    <a:close/>
                    <a:moveTo>
                      <a:pt x="104776" y="4763"/>
                    </a:moveTo>
                    <a:cubicBezTo>
                      <a:pt x="102394" y="4763"/>
                      <a:pt x="100013" y="7437"/>
                      <a:pt x="100013" y="10110"/>
                    </a:cubicBezTo>
                    <a:lnTo>
                      <a:pt x="100013" y="75616"/>
                    </a:lnTo>
                    <a:cubicBezTo>
                      <a:pt x="100013" y="79626"/>
                      <a:pt x="102394" y="80963"/>
                      <a:pt x="104776" y="80963"/>
                    </a:cubicBezTo>
                    <a:cubicBezTo>
                      <a:pt x="107157" y="80963"/>
                      <a:pt x="109538" y="79626"/>
                      <a:pt x="109538" y="75616"/>
                    </a:cubicBezTo>
                    <a:cubicBezTo>
                      <a:pt x="109538" y="75616"/>
                      <a:pt x="109538" y="75616"/>
                      <a:pt x="109538" y="10110"/>
                    </a:cubicBezTo>
                    <a:cubicBezTo>
                      <a:pt x="109538" y="7437"/>
                      <a:pt x="107157" y="4763"/>
                      <a:pt x="104776" y="4763"/>
                    </a:cubicBezTo>
                    <a:close/>
                    <a:moveTo>
                      <a:pt x="142876" y="4763"/>
                    </a:moveTo>
                    <a:cubicBezTo>
                      <a:pt x="140494" y="4763"/>
                      <a:pt x="138113" y="7437"/>
                      <a:pt x="138113" y="10110"/>
                    </a:cubicBezTo>
                    <a:lnTo>
                      <a:pt x="138113" y="75616"/>
                    </a:lnTo>
                    <a:cubicBezTo>
                      <a:pt x="138113" y="79626"/>
                      <a:pt x="140494" y="80963"/>
                      <a:pt x="142876" y="80963"/>
                    </a:cubicBezTo>
                    <a:cubicBezTo>
                      <a:pt x="145257" y="80963"/>
                      <a:pt x="147638" y="79626"/>
                      <a:pt x="147638" y="75616"/>
                    </a:cubicBezTo>
                    <a:cubicBezTo>
                      <a:pt x="147638" y="75616"/>
                      <a:pt x="147638" y="75616"/>
                      <a:pt x="147638" y="10110"/>
                    </a:cubicBezTo>
                    <a:cubicBezTo>
                      <a:pt x="147638" y="7437"/>
                      <a:pt x="145257" y="4763"/>
                      <a:pt x="142876" y="4763"/>
                    </a:cubicBezTo>
                    <a:close/>
                    <a:moveTo>
                      <a:pt x="182563" y="4763"/>
                    </a:moveTo>
                    <a:cubicBezTo>
                      <a:pt x="180181" y="4763"/>
                      <a:pt x="177800" y="7437"/>
                      <a:pt x="177800" y="10110"/>
                    </a:cubicBezTo>
                    <a:lnTo>
                      <a:pt x="177800" y="75616"/>
                    </a:lnTo>
                    <a:cubicBezTo>
                      <a:pt x="177800" y="79626"/>
                      <a:pt x="180181" y="80963"/>
                      <a:pt x="182563" y="80963"/>
                    </a:cubicBezTo>
                    <a:cubicBezTo>
                      <a:pt x="184944" y="80963"/>
                      <a:pt x="187325" y="79626"/>
                      <a:pt x="187325" y="75616"/>
                    </a:cubicBezTo>
                    <a:cubicBezTo>
                      <a:pt x="187325" y="75616"/>
                      <a:pt x="187325" y="75616"/>
                      <a:pt x="187325" y="10110"/>
                    </a:cubicBezTo>
                    <a:cubicBezTo>
                      <a:pt x="187325" y="7437"/>
                      <a:pt x="184944" y="4763"/>
                      <a:pt x="182563" y="4763"/>
                    </a:cubicBezTo>
                    <a:close/>
                    <a:moveTo>
                      <a:pt x="220663" y="4763"/>
                    </a:moveTo>
                    <a:cubicBezTo>
                      <a:pt x="218281" y="4763"/>
                      <a:pt x="215900" y="7437"/>
                      <a:pt x="215900" y="10110"/>
                    </a:cubicBezTo>
                    <a:lnTo>
                      <a:pt x="215900" y="75616"/>
                    </a:lnTo>
                    <a:cubicBezTo>
                      <a:pt x="215900" y="79626"/>
                      <a:pt x="218281" y="80963"/>
                      <a:pt x="220663" y="80963"/>
                    </a:cubicBezTo>
                    <a:cubicBezTo>
                      <a:pt x="223044" y="80963"/>
                      <a:pt x="225425" y="79626"/>
                      <a:pt x="225425" y="75616"/>
                    </a:cubicBezTo>
                    <a:cubicBezTo>
                      <a:pt x="225425" y="75616"/>
                      <a:pt x="225425" y="75616"/>
                      <a:pt x="225425" y="10110"/>
                    </a:cubicBezTo>
                    <a:cubicBezTo>
                      <a:pt x="225425" y="7437"/>
                      <a:pt x="223044" y="4763"/>
                      <a:pt x="220663" y="4763"/>
                    </a:cubicBezTo>
                    <a:close/>
                    <a:moveTo>
                      <a:pt x="260124" y="4763"/>
                    </a:moveTo>
                    <a:cubicBezTo>
                      <a:pt x="256722" y="4763"/>
                      <a:pt x="255588" y="7437"/>
                      <a:pt x="255588" y="10110"/>
                    </a:cubicBezTo>
                    <a:lnTo>
                      <a:pt x="255588" y="75616"/>
                    </a:lnTo>
                    <a:cubicBezTo>
                      <a:pt x="255588" y="79626"/>
                      <a:pt x="256722" y="80963"/>
                      <a:pt x="260124" y="80963"/>
                    </a:cubicBezTo>
                    <a:cubicBezTo>
                      <a:pt x="262392" y="80963"/>
                      <a:pt x="263526" y="79626"/>
                      <a:pt x="263526" y="75616"/>
                    </a:cubicBezTo>
                    <a:cubicBezTo>
                      <a:pt x="263526" y="75616"/>
                      <a:pt x="263526" y="75616"/>
                      <a:pt x="263526" y="10110"/>
                    </a:cubicBezTo>
                    <a:cubicBezTo>
                      <a:pt x="263526" y="7437"/>
                      <a:pt x="262392" y="4763"/>
                      <a:pt x="260124" y="4763"/>
                    </a:cubicBezTo>
                    <a:close/>
                    <a:moveTo>
                      <a:pt x="64823" y="0"/>
                    </a:moveTo>
                    <a:cubicBezTo>
                      <a:pt x="71438" y="0"/>
                      <a:pt x="75406" y="3944"/>
                      <a:pt x="75406" y="10517"/>
                    </a:cubicBezTo>
                    <a:cubicBezTo>
                      <a:pt x="75406" y="10517"/>
                      <a:pt x="75406" y="10517"/>
                      <a:pt x="75406" y="14461"/>
                    </a:cubicBezTo>
                    <a:cubicBezTo>
                      <a:pt x="75406" y="14461"/>
                      <a:pt x="75406" y="14461"/>
                      <a:pt x="93927" y="14461"/>
                    </a:cubicBezTo>
                    <a:cubicBezTo>
                      <a:pt x="93927" y="14461"/>
                      <a:pt x="93927" y="14461"/>
                      <a:pt x="93927" y="10517"/>
                    </a:cubicBezTo>
                    <a:cubicBezTo>
                      <a:pt x="93927" y="3944"/>
                      <a:pt x="99219" y="0"/>
                      <a:pt x="104511" y="0"/>
                    </a:cubicBezTo>
                    <a:cubicBezTo>
                      <a:pt x="109802" y="0"/>
                      <a:pt x="115094" y="3944"/>
                      <a:pt x="115094" y="10517"/>
                    </a:cubicBezTo>
                    <a:cubicBezTo>
                      <a:pt x="115094" y="10517"/>
                      <a:pt x="115094" y="10517"/>
                      <a:pt x="115094" y="14461"/>
                    </a:cubicBezTo>
                    <a:cubicBezTo>
                      <a:pt x="115094" y="14461"/>
                      <a:pt x="115094" y="14461"/>
                      <a:pt x="133615" y="14461"/>
                    </a:cubicBezTo>
                    <a:cubicBezTo>
                      <a:pt x="133615" y="14461"/>
                      <a:pt x="133615" y="14461"/>
                      <a:pt x="133615" y="10517"/>
                    </a:cubicBezTo>
                    <a:cubicBezTo>
                      <a:pt x="133615" y="3944"/>
                      <a:pt x="137584" y="0"/>
                      <a:pt x="142875" y="0"/>
                    </a:cubicBezTo>
                    <a:cubicBezTo>
                      <a:pt x="149490" y="0"/>
                      <a:pt x="153459" y="3944"/>
                      <a:pt x="153459" y="10517"/>
                    </a:cubicBezTo>
                    <a:cubicBezTo>
                      <a:pt x="153459" y="10517"/>
                      <a:pt x="153459" y="10517"/>
                      <a:pt x="153459" y="14461"/>
                    </a:cubicBezTo>
                    <a:cubicBezTo>
                      <a:pt x="153459" y="14461"/>
                      <a:pt x="153459" y="14461"/>
                      <a:pt x="171980" y="14461"/>
                    </a:cubicBezTo>
                    <a:cubicBezTo>
                      <a:pt x="171980" y="14461"/>
                      <a:pt x="171980" y="14461"/>
                      <a:pt x="171980" y="10517"/>
                    </a:cubicBezTo>
                    <a:cubicBezTo>
                      <a:pt x="171980" y="3944"/>
                      <a:pt x="175948" y="0"/>
                      <a:pt x="182563" y="0"/>
                    </a:cubicBezTo>
                    <a:cubicBezTo>
                      <a:pt x="187855" y="0"/>
                      <a:pt x="191823" y="3944"/>
                      <a:pt x="191823" y="10517"/>
                    </a:cubicBezTo>
                    <a:cubicBezTo>
                      <a:pt x="191823" y="10517"/>
                      <a:pt x="191823" y="10517"/>
                      <a:pt x="191823" y="14461"/>
                    </a:cubicBezTo>
                    <a:cubicBezTo>
                      <a:pt x="191823" y="14461"/>
                      <a:pt x="191823" y="14461"/>
                      <a:pt x="210344" y="14461"/>
                    </a:cubicBezTo>
                    <a:cubicBezTo>
                      <a:pt x="210344" y="14461"/>
                      <a:pt x="210344" y="14461"/>
                      <a:pt x="210344" y="10517"/>
                    </a:cubicBezTo>
                    <a:cubicBezTo>
                      <a:pt x="210344" y="3944"/>
                      <a:pt x="215636" y="0"/>
                      <a:pt x="220927" y="0"/>
                    </a:cubicBezTo>
                    <a:cubicBezTo>
                      <a:pt x="226219" y="0"/>
                      <a:pt x="231511" y="3944"/>
                      <a:pt x="231511" y="10517"/>
                    </a:cubicBezTo>
                    <a:cubicBezTo>
                      <a:pt x="231511" y="10517"/>
                      <a:pt x="231511" y="10517"/>
                      <a:pt x="231511" y="14461"/>
                    </a:cubicBezTo>
                    <a:cubicBezTo>
                      <a:pt x="231511" y="14461"/>
                      <a:pt x="231511" y="14461"/>
                      <a:pt x="250032" y="14461"/>
                    </a:cubicBezTo>
                    <a:cubicBezTo>
                      <a:pt x="250032" y="14461"/>
                      <a:pt x="250032" y="14461"/>
                      <a:pt x="250032" y="10517"/>
                    </a:cubicBezTo>
                    <a:cubicBezTo>
                      <a:pt x="250032" y="3944"/>
                      <a:pt x="254000" y="0"/>
                      <a:pt x="260615" y="0"/>
                    </a:cubicBezTo>
                    <a:cubicBezTo>
                      <a:pt x="265907" y="0"/>
                      <a:pt x="269875" y="3944"/>
                      <a:pt x="269875" y="10517"/>
                    </a:cubicBezTo>
                    <a:cubicBezTo>
                      <a:pt x="269875" y="10517"/>
                      <a:pt x="269875" y="10517"/>
                      <a:pt x="269875" y="14461"/>
                    </a:cubicBezTo>
                    <a:cubicBezTo>
                      <a:pt x="269875" y="14461"/>
                      <a:pt x="269875" y="14461"/>
                      <a:pt x="276490" y="14461"/>
                    </a:cubicBezTo>
                    <a:cubicBezTo>
                      <a:pt x="302948" y="14461"/>
                      <a:pt x="325438" y="35496"/>
                      <a:pt x="325438" y="61789"/>
                    </a:cubicBezTo>
                    <a:cubicBezTo>
                      <a:pt x="325438" y="61789"/>
                      <a:pt x="325438" y="61789"/>
                      <a:pt x="325438" y="289223"/>
                    </a:cubicBezTo>
                    <a:cubicBezTo>
                      <a:pt x="325438" y="315516"/>
                      <a:pt x="302948" y="336550"/>
                      <a:pt x="276490" y="336550"/>
                    </a:cubicBezTo>
                    <a:cubicBezTo>
                      <a:pt x="276490" y="336550"/>
                      <a:pt x="276490" y="336550"/>
                      <a:pt x="48948" y="336550"/>
                    </a:cubicBezTo>
                    <a:cubicBezTo>
                      <a:pt x="22490" y="336550"/>
                      <a:pt x="0" y="315516"/>
                      <a:pt x="0" y="289223"/>
                    </a:cubicBezTo>
                    <a:cubicBezTo>
                      <a:pt x="0" y="289223"/>
                      <a:pt x="0" y="289223"/>
                      <a:pt x="0" y="61789"/>
                    </a:cubicBezTo>
                    <a:cubicBezTo>
                      <a:pt x="0" y="35496"/>
                      <a:pt x="22490" y="14461"/>
                      <a:pt x="48948" y="14461"/>
                    </a:cubicBezTo>
                    <a:cubicBezTo>
                      <a:pt x="48948" y="14461"/>
                      <a:pt x="48948" y="14461"/>
                      <a:pt x="55563" y="14461"/>
                    </a:cubicBezTo>
                    <a:cubicBezTo>
                      <a:pt x="55563" y="14461"/>
                      <a:pt x="55563" y="14461"/>
                      <a:pt x="55563" y="10517"/>
                    </a:cubicBezTo>
                    <a:cubicBezTo>
                      <a:pt x="55563" y="3944"/>
                      <a:pt x="59531" y="0"/>
                      <a:pt x="648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788130" y="5961037"/>
              <a:ext cx="2109276" cy="337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时间：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2023.11.28</a:t>
              </a: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109595" y="2963545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6000" dirty="0">
                <a:solidFill>
                  <a:srgbClr val="77779E"/>
                </a:solidFill>
                <a:effectLst>
                  <a:outerShdw blurRad="127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772</a:t>
            </a:r>
            <a:r>
              <a:rPr lang="zh-CN" altLang="en-US" sz="6000" dirty="0">
                <a:solidFill>
                  <a:srgbClr val="77779E"/>
                </a:solidFill>
                <a:effectLst>
                  <a:outerShdw blurRad="127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组成果展示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147869" y="6098201"/>
            <a:ext cx="50800" cy="50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4984753" y="-510155"/>
            <a:ext cx="2222494" cy="744508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98090" y="1118235"/>
            <a:ext cx="7195820" cy="52851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362325" y="376555"/>
            <a:ext cx="6022340" cy="917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000" dirty="0">
                <a:solidFill>
                  <a:srgbClr val="BC0000"/>
                </a:solidFill>
                <a:latin typeface="华文楷体" panose="02010600040101010101" charset="-122"/>
                <a:ea typeface="华文楷体" panose="02010600040101010101" charset="-122"/>
              </a:rPr>
              <a:t>第二次会议内容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4766" y="288109"/>
            <a:ext cx="416560" cy="416560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3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61365" y="288290"/>
            <a:ext cx="203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BC0000"/>
                </a:solidFill>
                <a:latin typeface="+mj-ea"/>
                <a:ea typeface="+mj-ea"/>
              </a:rPr>
              <a:t>Teyvant.1.</a:t>
            </a:r>
            <a:r>
              <a:rPr lang="en-US" altLang="zh-CN" dirty="0">
                <a:solidFill>
                  <a:srgbClr val="BC0000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BC0000"/>
                </a:solidFill>
                <a:latin typeface="+mj-ea"/>
                <a:ea typeface="+mj-ea"/>
              </a:rPr>
              <a:t>.0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4805" y="704850"/>
            <a:ext cx="6325235" cy="605663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027545" y="656590"/>
            <a:ext cx="4375785" cy="5563870"/>
            <a:chOff x="8809" y="1314"/>
            <a:chExt cx="6891" cy="8762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8809" y="4675"/>
              <a:ext cx="2250" cy="185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2928" y="1314"/>
              <a:ext cx="2010" cy="283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2860" y="5926"/>
              <a:ext cx="2840" cy="4150"/>
            </a:xfrm>
            <a:prstGeom prst="rect">
              <a:avLst/>
            </a:prstGeom>
          </p:spPr>
        </p:pic>
        <p:cxnSp>
          <p:nvCxnSpPr>
            <p:cNvPr id="5" name="肘形连接符 4"/>
            <p:cNvCxnSpPr/>
            <p:nvPr/>
          </p:nvCxnSpPr>
          <p:spPr>
            <a:xfrm flipV="1">
              <a:off x="10651" y="2945"/>
              <a:ext cx="2122" cy="1986"/>
            </a:xfrm>
            <a:prstGeom prst="bentConnector3">
              <a:avLst>
                <a:gd name="adj1" fmla="val 50047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" name="肘形连接符 5"/>
            <p:cNvCxnSpPr/>
            <p:nvPr/>
          </p:nvCxnSpPr>
          <p:spPr>
            <a:xfrm>
              <a:off x="10660" y="5389"/>
              <a:ext cx="2103" cy="1587"/>
            </a:xfrm>
            <a:prstGeom prst="bentConnector3">
              <a:avLst>
                <a:gd name="adj1" fmla="val 50024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9" name="图片 8" descr="3b31393938333939383bbed8d0ce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80" y="4583"/>
              <a:ext cx="1780" cy="692"/>
            </a:xfrm>
            <a:prstGeom prst="rect">
              <a:avLst/>
            </a:prstGeom>
          </p:spPr>
        </p:pic>
        <p:pic>
          <p:nvPicPr>
            <p:cNvPr id="10" name="图片 9" descr="3b31393938333939383bbed8d0ce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80" y="5054"/>
              <a:ext cx="1780" cy="692"/>
            </a:xfrm>
            <a:prstGeom prst="rect">
              <a:avLst/>
            </a:prstGeom>
          </p:spPr>
        </p:pic>
      </p:grpSp>
      <p:pic>
        <p:nvPicPr>
          <p:cNvPr id="11" name="图片 10" descr="3b31393938333939383bbed8d0c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43110" y="63500"/>
            <a:ext cx="1136650" cy="3108325"/>
          </a:xfrm>
          <a:prstGeom prst="rect">
            <a:avLst/>
          </a:prstGeom>
        </p:spPr>
      </p:pic>
      <p:pic>
        <p:nvPicPr>
          <p:cNvPr id="14" name="图片 13" descr="3b31393938333939383bbed8d0c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38335" y="2810510"/>
            <a:ext cx="1773555" cy="4462780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0543143" y="157871"/>
            <a:ext cx="2222494" cy="1093413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796415" y="5502275"/>
            <a:ext cx="186309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b="1" dirty="0">
                <a:solidFill>
                  <a:schemeClr val="bg1">
                    <a:lumMod val="75000"/>
                  </a:schemeClr>
                </a:solidFill>
              </a:rPr>
              <a:t>第三次小组会议照片</a:t>
            </a:r>
          </a:p>
        </p:txBody>
      </p:sp>
      <p:sp>
        <p:nvSpPr>
          <p:cNvPr id="8" name="椭圆 7"/>
          <p:cNvSpPr/>
          <p:nvPr/>
        </p:nvSpPr>
        <p:spPr>
          <a:xfrm>
            <a:off x="1147869" y="6098201"/>
            <a:ext cx="50800" cy="50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4984753" y="-510155"/>
            <a:ext cx="2222494" cy="744508"/>
          </a:xfrm>
          <a:prstGeom prst="roundRect">
            <a:avLst>
              <a:gd name="adj" fmla="val 50000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897944" y="2996877"/>
            <a:ext cx="126417" cy="1264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>
            <a:off x="4523252" y="3339813"/>
            <a:ext cx="683046" cy="517792"/>
          </a:xfrm>
          <a:prstGeom prst="rightArrow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02580" y="1785620"/>
            <a:ext cx="6015990" cy="3942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5" y="1785620"/>
            <a:ext cx="4956810" cy="37166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800276" y="463820"/>
            <a:ext cx="6022340" cy="917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000" dirty="0">
                <a:solidFill>
                  <a:srgbClr val="BC0000"/>
                </a:solidFill>
                <a:latin typeface="华文楷体" panose="02010600040101010101" charset="-122"/>
                <a:ea typeface="华文楷体" panose="02010600040101010101" charset="-122"/>
              </a:rPr>
              <a:t>第三次会议内容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83188" y="5616299"/>
            <a:ext cx="5508812" cy="1241701"/>
          </a:xfrm>
          <a:custGeom>
            <a:avLst/>
            <a:gdLst>
              <a:gd name="connsiteX0" fmla="*/ 0 w 5508812"/>
              <a:gd name="connsiteY0" fmla="*/ 0 h 1241701"/>
              <a:gd name="connsiteX1" fmla="*/ 5508812 w 5508812"/>
              <a:gd name="connsiteY1" fmla="*/ 0 h 1241701"/>
              <a:gd name="connsiteX2" fmla="*/ 5508812 w 5508812"/>
              <a:gd name="connsiteY2" fmla="*/ 1241701 h 1241701"/>
              <a:gd name="connsiteX3" fmla="*/ 0 w 5508812"/>
              <a:gd name="connsiteY3" fmla="*/ 1241701 h 1241701"/>
              <a:gd name="connsiteX4" fmla="*/ 0 w 5508812"/>
              <a:gd name="connsiteY4" fmla="*/ 0 h 1241701"/>
              <a:gd name="connsiteX0-1" fmla="*/ 0 w 5508812"/>
              <a:gd name="connsiteY0-2" fmla="*/ 1241701 h 1241701"/>
              <a:gd name="connsiteX1-3" fmla="*/ 5508812 w 5508812"/>
              <a:gd name="connsiteY1-4" fmla="*/ 0 h 1241701"/>
              <a:gd name="connsiteX2-5" fmla="*/ 5508812 w 5508812"/>
              <a:gd name="connsiteY2-6" fmla="*/ 1241701 h 1241701"/>
              <a:gd name="connsiteX3-7" fmla="*/ 0 w 5508812"/>
              <a:gd name="connsiteY3-8" fmla="*/ 1241701 h 1241701"/>
              <a:gd name="connsiteX0-9" fmla="*/ 0 w 5508812"/>
              <a:gd name="connsiteY0-10" fmla="*/ 1241701 h 1241701"/>
              <a:gd name="connsiteX1-11" fmla="*/ 5508812 w 5508812"/>
              <a:gd name="connsiteY1-12" fmla="*/ 0 h 1241701"/>
              <a:gd name="connsiteX2-13" fmla="*/ 5508812 w 5508812"/>
              <a:gd name="connsiteY2-14" fmla="*/ 1241701 h 1241701"/>
              <a:gd name="connsiteX3-15" fmla="*/ 0 w 5508812"/>
              <a:gd name="connsiteY3-16" fmla="*/ 1241701 h 1241701"/>
              <a:gd name="connsiteX0-17" fmla="*/ 0 w 5508812"/>
              <a:gd name="connsiteY0-18" fmla="*/ 1241701 h 1241701"/>
              <a:gd name="connsiteX1-19" fmla="*/ 5508812 w 5508812"/>
              <a:gd name="connsiteY1-20" fmla="*/ 0 h 1241701"/>
              <a:gd name="connsiteX2-21" fmla="*/ 5508812 w 5508812"/>
              <a:gd name="connsiteY2-22" fmla="*/ 1241701 h 1241701"/>
              <a:gd name="connsiteX3-23" fmla="*/ 0 w 5508812"/>
              <a:gd name="connsiteY3-24" fmla="*/ 1241701 h 1241701"/>
              <a:gd name="connsiteX0-25" fmla="*/ 0 w 5508812"/>
              <a:gd name="connsiteY0-26" fmla="*/ 1241701 h 1241701"/>
              <a:gd name="connsiteX1-27" fmla="*/ 5508812 w 5508812"/>
              <a:gd name="connsiteY1-28" fmla="*/ 0 h 1241701"/>
              <a:gd name="connsiteX2-29" fmla="*/ 5508812 w 5508812"/>
              <a:gd name="connsiteY2-30" fmla="*/ 1241701 h 1241701"/>
              <a:gd name="connsiteX3-31" fmla="*/ 0 w 5508812"/>
              <a:gd name="connsiteY3-32" fmla="*/ 1241701 h 1241701"/>
              <a:gd name="connsiteX0-33" fmla="*/ 0 w 5508812"/>
              <a:gd name="connsiteY0-34" fmla="*/ 1241701 h 1241701"/>
              <a:gd name="connsiteX1-35" fmla="*/ 5508812 w 5508812"/>
              <a:gd name="connsiteY1-36" fmla="*/ 0 h 1241701"/>
              <a:gd name="connsiteX2-37" fmla="*/ 5508812 w 5508812"/>
              <a:gd name="connsiteY2-38" fmla="*/ 1241701 h 1241701"/>
              <a:gd name="connsiteX3-39" fmla="*/ 0 w 5508812"/>
              <a:gd name="connsiteY3-40" fmla="*/ 1241701 h 1241701"/>
              <a:gd name="connsiteX0-41" fmla="*/ 0 w 5508812"/>
              <a:gd name="connsiteY0-42" fmla="*/ 1241701 h 1241701"/>
              <a:gd name="connsiteX1-43" fmla="*/ 5508812 w 5508812"/>
              <a:gd name="connsiteY1-44" fmla="*/ 0 h 1241701"/>
              <a:gd name="connsiteX2-45" fmla="*/ 5508812 w 5508812"/>
              <a:gd name="connsiteY2-46" fmla="*/ 1241701 h 1241701"/>
              <a:gd name="connsiteX3-47" fmla="*/ 0 w 5508812"/>
              <a:gd name="connsiteY3-48" fmla="*/ 1241701 h 12417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08812" h="1241701">
                <a:moveTo>
                  <a:pt x="0" y="1241701"/>
                </a:moveTo>
                <a:cubicBezTo>
                  <a:pt x="1217708" y="-920317"/>
                  <a:pt x="2408518" y="1758606"/>
                  <a:pt x="5508812" y="0"/>
                </a:cubicBezTo>
                <a:lnTo>
                  <a:pt x="5508812" y="1241701"/>
                </a:lnTo>
                <a:lnTo>
                  <a:pt x="0" y="1241701"/>
                </a:ln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04765" y="5632341"/>
            <a:ext cx="7687235" cy="1241700"/>
          </a:xfrm>
          <a:custGeom>
            <a:avLst/>
            <a:gdLst>
              <a:gd name="connsiteX0" fmla="*/ 0 w 7687235"/>
              <a:gd name="connsiteY0" fmla="*/ 0 h 860612"/>
              <a:gd name="connsiteX1" fmla="*/ 7687235 w 7687235"/>
              <a:gd name="connsiteY1" fmla="*/ 0 h 860612"/>
              <a:gd name="connsiteX2" fmla="*/ 7687235 w 7687235"/>
              <a:gd name="connsiteY2" fmla="*/ 860612 h 860612"/>
              <a:gd name="connsiteX3" fmla="*/ 0 w 7687235"/>
              <a:gd name="connsiteY3" fmla="*/ 860612 h 860612"/>
              <a:gd name="connsiteX4" fmla="*/ 0 w 7687235"/>
              <a:gd name="connsiteY4" fmla="*/ 0 h 860612"/>
              <a:gd name="connsiteX0-1" fmla="*/ 3173506 w 7687235"/>
              <a:gd name="connsiteY0-2" fmla="*/ 685800 h 860612"/>
              <a:gd name="connsiteX1-3" fmla="*/ 7687235 w 7687235"/>
              <a:gd name="connsiteY1-4" fmla="*/ 0 h 860612"/>
              <a:gd name="connsiteX2-5" fmla="*/ 7687235 w 7687235"/>
              <a:gd name="connsiteY2-6" fmla="*/ 860612 h 860612"/>
              <a:gd name="connsiteX3-7" fmla="*/ 0 w 7687235"/>
              <a:gd name="connsiteY3-8" fmla="*/ 860612 h 860612"/>
              <a:gd name="connsiteX4-9" fmla="*/ 3173506 w 7687235"/>
              <a:gd name="connsiteY4-10" fmla="*/ 685800 h 860612"/>
              <a:gd name="connsiteX0-11" fmla="*/ 3305818 w 7819547"/>
              <a:gd name="connsiteY0-12" fmla="*/ 686875 h 861687"/>
              <a:gd name="connsiteX1-13" fmla="*/ 7819547 w 7819547"/>
              <a:gd name="connsiteY1-14" fmla="*/ 1075 h 861687"/>
              <a:gd name="connsiteX2-15" fmla="*/ 7819547 w 7819547"/>
              <a:gd name="connsiteY2-16" fmla="*/ 861687 h 861687"/>
              <a:gd name="connsiteX3-17" fmla="*/ 132312 w 7819547"/>
              <a:gd name="connsiteY3-18" fmla="*/ 861687 h 861687"/>
              <a:gd name="connsiteX4-19" fmla="*/ 3305818 w 7819547"/>
              <a:gd name="connsiteY4-20" fmla="*/ 686875 h 861687"/>
              <a:gd name="connsiteX0-21" fmla="*/ 3173506 w 7687235"/>
              <a:gd name="connsiteY0-22" fmla="*/ 686875 h 861687"/>
              <a:gd name="connsiteX1-23" fmla="*/ 7687235 w 7687235"/>
              <a:gd name="connsiteY1-24" fmla="*/ 1075 h 861687"/>
              <a:gd name="connsiteX2-25" fmla="*/ 7687235 w 7687235"/>
              <a:gd name="connsiteY2-26" fmla="*/ 861687 h 861687"/>
              <a:gd name="connsiteX3-27" fmla="*/ 0 w 7687235"/>
              <a:gd name="connsiteY3-28" fmla="*/ 861687 h 861687"/>
              <a:gd name="connsiteX4-29" fmla="*/ 3173506 w 7687235"/>
              <a:gd name="connsiteY4-30" fmla="*/ 686875 h 861687"/>
              <a:gd name="connsiteX0-31" fmla="*/ 3173506 w 7687235"/>
              <a:gd name="connsiteY0-32" fmla="*/ 1036726 h 1211538"/>
              <a:gd name="connsiteX1-33" fmla="*/ 7687235 w 7687235"/>
              <a:gd name="connsiteY1-34" fmla="*/ 350926 h 1211538"/>
              <a:gd name="connsiteX2-35" fmla="*/ 7687235 w 7687235"/>
              <a:gd name="connsiteY2-36" fmla="*/ 1211538 h 1211538"/>
              <a:gd name="connsiteX3-37" fmla="*/ 0 w 7687235"/>
              <a:gd name="connsiteY3-38" fmla="*/ 1211538 h 1211538"/>
              <a:gd name="connsiteX4-39" fmla="*/ 3173506 w 7687235"/>
              <a:gd name="connsiteY4-40" fmla="*/ 1036726 h 1211538"/>
              <a:gd name="connsiteX0-41" fmla="*/ 3173506 w 7687235"/>
              <a:gd name="connsiteY0-42" fmla="*/ 1033115 h 1207927"/>
              <a:gd name="connsiteX1-43" fmla="*/ 7687235 w 7687235"/>
              <a:gd name="connsiteY1-44" fmla="*/ 347315 h 1207927"/>
              <a:gd name="connsiteX2-45" fmla="*/ 7687235 w 7687235"/>
              <a:gd name="connsiteY2-46" fmla="*/ 1207927 h 1207927"/>
              <a:gd name="connsiteX3-47" fmla="*/ 0 w 7687235"/>
              <a:gd name="connsiteY3-48" fmla="*/ 1207927 h 1207927"/>
              <a:gd name="connsiteX4-49" fmla="*/ 3173506 w 7687235"/>
              <a:gd name="connsiteY4-50" fmla="*/ 1033115 h 1207927"/>
              <a:gd name="connsiteX0-51" fmla="*/ 3173506 w 7687235"/>
              <a:gd name="connsiteY0-52" fmla="*/ 1066888 h 1241700"/>
              <a:gd name="connsiteX1-53" fmla="*/ 7687235 w 7687235"/>
              <a:gd name="connsiteY1-54" fmla="*/ 381088 h 1241700"/>
              <a:gd name="connsiteX2-55" fmla="*/ 7687235 w 7687235"/>
              <a:gd name="connsiteY2-56" fmla="*/ 1241700 h 1241700"/>
              <a:gd name="connsiteX3-57" fmla="*/ 0 w 7687235"/>
              <a:gd name="connsiteY3-58" fmla="*/ 1241700 h 1241700"/>
              <a:gd name="connsiteX4-59" fmla="*/ 3173506 w 7687235"/>
              <a:gd name="connsiteY4-60" fmla="*/ 1066888 h 1241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7235" h="1241700">
                <a:moveTo>
                  <a:pt x="3173506" y="1066888"/>
                </a:moveTo>
                <a:cubicBezTo>
                  <a:pt x="4629524" y="950347"/>
                  <a:pt x="6262593" y="-737259"/>
                  <a:pt x="7687235" y="381088"/>
                </a:cubicBezTo>
                <a:lnTo>
                  <a:pt x="7687235" y="1241700"/>
                </a:lnTo>
                <a:lnTo>
                  <a:pt x="0" y="1241700"/>
                </a:lnTo>
                <a:cubicBezTo>
                  <a:pt x="874806" y="257824"/>
                  <a:pt x="1717488" y="1183429"/>
                  <a:pt x="3173506" y="1066888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" y="0"/>
            <a:ext cx="4397188" cy="3281082"/>
          </a:xfrm>
          <a:custGeom>
            <a:avLst/>
            <a:gdLst>
              <a:gd name="connsiteX0" fmla="*/ 0 w 4383741"/>
              <a:gd name="connsiteY0" fmla="*/ 0 h 3281082"/>
              <a:gd name="connsiteX1" fmla="*/ 4383741 w 4383741"/>
              <a:gd name="connsiteY1" fmla="*/ 0 h 3281082"/>
              <a:gd name="connsiteX2" fmla="*/ 4383741 w 4383741"/>
              <a:gd name="connsiteY2" fmla="*/ 3281082 h 3281082"/>
              <a:gd name="connsiteX3" fmla="*/ 0 w 4383741"/>
              <a:gd name="connsiteY3" fmla="*/ 3281082 h 3281082"/>
              <a:gd name="connsiteX4" fmla="*/ 0 w 4383741"/>
              <a:gd name="connsiteY4" fmla="*/ 0 h 3281082"/>
              <a:gd name="connsiteX0-1" fmla="*/ 0 w 4383741"/>
              <a:gd name="connsiteY0-2" fmla="*/ 0 h 3281082"/>
              <a:gd name="connsiteX1-3" fmla="*/ 4383741 w 4383741"/>
              <a:gd name="connsiteY1-4" fmla="*/ 0 h 3281082"/>
              <a:gd name="connsiteX2-5" fmla="*/ 1358153 w 4383741"/>
              <a:gd name="connsiteY2-6" fmla="*/ 1035424 h 3281082"/>
              <a:gd name="connsiteX3-7" fmla="*/ 0 w 4383741"/>
              <a:gd name="connsiteY3-8" fmla="*/ 3281082 h 3281082"/>
              <a:gd name="connsiteX4-9" fmla="*/ 0 w 4383741"/>
              <a:gd name="connsiteY4-10" fmla="*/ 0 h 3281082"/>
              <a:gd name="connsiteX0-11" fmla="*/ 0 w 4398061"/>
              <a:gd name="connsiteY0-12" fmla="*/ 0 h 3292277"/>
              <a:gd name="connsiteX1-13" fmla="*/ 4383741 w 4398061"/>
              <a:gd name="connsiteY1-14" fmla="*/ 0 h 3292277"/>
              <a:gd name="connsiteX2-15" fmla="*/ 1358153 w 4398061"/>
              <a:gd name="connsiteY2-16" fmla="*/ 1035424 h 3292277"/>
              <a:gd name="connsiteX3-17" fmla="*/ 0 w 4398061"/>
              <a:gd name="connsiteY3-18" fmla="*/ 3281082 h 3292277"/>
              <a:gd name="connsiteX4-19" fmla="*/ 0 w 4398061"/>
              <a:gd name="connsiteY4-20" fmla="*/ 0 h 3292277"/>
              <a:gd name="connsiteX0-21" fmla="*/ 0 w 4398132"/>
              <a:gd name="connsiteY0-22" fmla="*/ 0 h 3291327"/>
              <a:gd name="connsiteX1-23" fmla="*/ 4383741 w 4398132"/>
              <a:gd name="connsiteY1-24" fmla="*/ 0 h 3291327"/>
              <a:gd name="connsiteX2-25" fmla="*/ 1358153 w 4398132"/>
              <a:gd name="connsiteY2-26" fmla="*/ 1035424 h 3291327"/>
              <a:gd name="connsiteX3-27" fmla="*/ 0 w 4398132"/>
              <a:gd name="connsiteY3-28" fmla="*/ 3281082 h 3291327"/>
              <a:gd name="connsiteX4-29" fmla="*/ 0 w 4398132"/>
              <a:gd name="connsiteY4-30" fmla="*/ 0 h 3291327"/>
              <a:gd name="connsiteX0-31" fmla="*/ 0 w 4398132"/>
              <a:gd name="connsiteY0-32" fmla="*/ 0 h 3281082"/>
              <a:gd name="connsiteX1-33" fmla="*/ 4383741 w 4398132"/>
              <a:gd name="connsiteY1-34" fmla="*/ 0 h 3281082"/>
              <a:gd name="connsiteX2-35" fmla="*/ 1358153 w 4398132"/>
              <a:gd name="connsiteY2-36" fmla="*/ 1035424 h 3281082"/>
              <a:gd name="connsiteX3-37" fmla="*/ 0 w 4398132"/>
              <a:gd name="connsiteY3-38" fmla="*/ 3281082 h 3281082"/>
              <a:gd name="connsiteX4-39" fmla="*/ 0 w 4398132"/>
              <a:gd name="connsiteY4-40" fmla="*/ 0 h 3281082"/>
              <a:gd name="connsiteX0-41" fmla="*/ 0 w 4399199"/>
              <a:gd name="connsiteY0-42" fmla="*/ 0 h 3281082"/>
              <a:gd name="connsiteX1-43" fmla="*/ 4383741 w 4399199"/>
              <a:gd name="connsiteY1-44" fmla="*/ 0 h 3281082"/>
              <a:gd name="connsiteX2-45" fmla="*/ 1358153 w 4399199"/>
              <a:gd name="connsiteY2-46" fmla="*/ 1035424 h 3281082"/>
              <a:gd name="connsiteX3-47" fmla="*/ 0 w 4399199"/>
              <a:gd name="connsiteY3-48" fmla="*/ 3281082 h 3281082"/>
              <a:gd name="connsiteX4-49" fmla="*/ 0 w 4399199"/>
              <a:gd name="connsiteY4-50" fmla="*/ 0 h 3281082"/>
              <a:gd name="connsiteX0-51" fmla="*/ 0 w 4398348"/>
              <a:gd name="connsiteY0-52" fmla="*/ 0 h 3281082"/>
              <a:gd name="connsiteX1-53" fmla="*/ 4383741 w 4398348"/>
              <a:gd name="connsiteY1-54" fmla="*/ 0 h 3281082"/>
              <a:gd name="connsiteX2-55" fmla="*/ 1358153 w 4398348"/>
              <a:gd name="connsiteY2-56" fmla="*/ 1035424 h 3281082"/>
              <a:gd name="connsiteX3-57" fmla="*/ 0 w 4398348"/>
              <a:gd name="connsiteY3-58" fmla="*/ 3281082 h 3281082"/>
              <a:gd name="connsiteX4-59" fmla="*/ 0 w 4398348"/>
              <a:gd name="connsiteY4-60" fmla="*/ 0 h 3281082"/>
              <a:gd name="connsiteX0-61" fmla="*/ 0 w 4399468"/>
              <a:gd name="connsiteY0-62" fmla="*/ 0 h 3281082"/>
              <a:gd name="connsiteX1-63" fmla="*/ 4383741 w 4399468"/>
              <a:gd name="connsiteY1-64" fmla="*/ 0 h 3281082"/>
              <a:gd name="connsiteX2-65" fmla="*/ 1546411 w 4399468"/>
              <a:gd name="connsiteY2-66" fmla="*/ 954741 h 3281082"/>
              <a:gd name="connsiteX3-67" fmla="*/ 0 w 4399468"/>
              <a:gd name="connsiteY3-68" fmla="*/ 3281082 h 3281082"/>
              <a:gd name="connsiteX4-69" fmla="*/ 0 w 4399468"/>
              <a:gd name="connsiteY4-70" fmla="*/ 0 h 3281082"/>
              <a:gd name="connsiteX0-71" fmla="*/ 0 w 4401151"/>
              <a:gd name="connsiteY0-72" fmla="*/ 0 h 3281082"/>
              <a:gd name="connsiteX1-73" fmla="*/ 4383741 w 4401151"/>
              <a:gd name="connsiteY1-74" fmla="*/ 0 h 3281082"/>
              <a:gd name="connsiteX2-75" fmla="*/ 1546411 w 4401151"/>
              <a:gd name="connsiteY2-76" fmla="*/ 954741 h 3281082"/>
              <a:gd name="connsiteX3-77" fmla="*/ 0 w 4401151"/>
              <a:gd name="connsiteY3-78" fmla="*/ 3281082 h 3281082"/>
              <a:gd name="connsiteX4-79" fmla="*/ 0 w 4401151"/>
              <a:gd name="connsiteY4-80" fmla="*/ 0 h 3281082"/>
              <a:gd name="connsiteX0-81" fmla="*/ 0 w 3744558"/>
              <a:gd name="connsiteY0-82" fmla="*/ 403412 h 3684494"/>
              <a:gd name="connsiteX1-83" fmla="*/ 3724835 w 3744558"/>
              <a:gd name="connsiteY1-84" fmla="*/ 0 h 3684494"/>
              <a:gd name="connsiteX2-85" fmla="*/ 1546411 w 3744558"/>
              <a:gd name="connsiteY2-86" fmla="*/ 1358153 h 3684494"/>
              <a:gd name="connsiteX3-87" fmla="*/ 0 w 3744558"/>
              <a:gd name="connsiteY3-88" fmla="*/ 3684494 h 3684494"/>
              <a:gd name="connsiteX4-89" fmla="*/ 0 w 3744558"/>
              <a:gd name="connsiteY4-90" fmla="*/ 403412 h 3684494"/>
              <a:gd name="connsiteX0-91" fmla="*/ 0 w 3797905"/>
              <a:gd name="connsiteY0-92" fmla="*/ 0 h 3281082"/>
              <a:gd name="connsiteX1-93" fmla="*/ 3778624 w 3797905"/>
              <a:gd name="connsiteY1-94" fmla="*/ 1264024 h 3281082"/>
              <a:gd name="connsiteX2-95" fmla="*/ 1546411 w 3797905"/>
              <a:gd name="connsiteY2-96" fmla="*/ 954741 h 3281082"/>
              <a:gd name="connsiteX3-97" fmla="*/ 0 w 3797905"/>
              <a:gd name="connsiteY3-98" fmla="*/ 3281082 h 3281082"/>
              <a:gd name="connsiteX4-99" fmla="*/ 0 w 3797905"/>
              <a:gd name="connsiteY4-100" fmla="*/ 0 h 3281082"/>
              <a:gd name="connsiteX0-101" fmla="*/ 0 w 4120460"/>
              <a:gd name="connsiteY0-102" fmla="*/ 0 h 3281082"/>
              <a:gd name="connsiteX1-103" fmla="*/ 3778624 w 4120460"/>
              <a:gd name="connsiteY1-104" fmla="*/ 1264024 h 3281082"/>
              <a:gd name="connsiteX2-105" fmla="*/ 1546411 w 4120460"/>
              <a:gd name="connsiteY2-106" fmla="*/ 954741 h 3281082"/>
              <a:gd name="connsiteX3-107" fmla="*/ 0 w 4120460"/>
              <a:gd name="connsiteY3-108" fmla="*/ 3281082 h 3281082"/>
              <a:gd name="connsiteX4-109" fmla="*/ 0 w 4120460"/>
              <a:gd name="connsiteY4-110" fmla="*/ 0 h 3281082"/>
              <a:gd name="connsiteX0-111" fmla="*/ 0 w 4547160"/>
              <a:gd name="connsiteY0-112" fmla="*/ 0 h 3281082"/>
              <a:gd name="connsiteX1-113" fmla="*/ 4235824 w 4547160"/>
              <a:gd name="connsiteY1-114" fmla="*/ 26895 h 3281082"/>
              <a:gd name="connsiteX2-115" fmla="*/ 1546411 w 4547160"/>
              <a:gd name="connsiteY2-116" fmla="*/ 954741 h 3281082"/>
              <a:gd name="connsiteX3-117" fmla="*/ 0 w 4547160"/>
              <a:gd name="connsiteY3-118" fmla="*/ 3281082 h 3281082"/>
              <a:gd name="connsiteX4-119" fmla="*/ 0 w 4547160"/>
              <a:gd name="connsiteY4-120" fmla="*/ 0 h 3281082"/>
              <a:gd name="connsiteX0-121" fmla="*/ 0 w 4648331"/>
              <a:gd name="connsiteY0-122" fmla="*/ 0 h 3281082"/>
              <a:gd name="connsiteX1-123" fmla="*/ 4343400 w 4648331"/>
              <a:gd name="connsiteY1-124" fmla="*/ 1 h 3281082"/>
              <a:gd name="connsiteX2-125" fmla="*/ 1546411 w 4648331"/>
              <a:gd name="connsiteY2-126" fmla="*/ 954741 h 3281082"/>
              <a:gd name="connsiteX3-127" fmla="*/ 0 w 4648331"/>
              <a:gd name="connsiteY3-128" fmla="*/ 3281082 h 3281082"/>
              <a:gd name="connsiteX4-129" fmla="*/ 0 w 4648331"/>
              <a:gd name="connsiteY4-130" fmla="*/ 0 h 3281082"/>
              <a:gd name="connsiteX0-131" fmla="*/ 0 w 4699014"/>
              <a:gd name="connsiteY0-132" fmla="*/ 0 h 3281082"/>
              <a:gd name="connsiteX1-133" fmla="*/ 4397188 w 4699014"/>
              <a:gd name="connsiteY1-134" fmla="*/ 1 h 3281082"/>
              <a:gd name="connsiteX2-135" fmla="*/ 1546411 w 4699014"/>
              <a:gd name="connsiteY2-136" fmla="*/ 954741 h 3281082"/>
              <a:gd name="connsiteX3-137" fmla="*/ 0 w 4699014"/>
              <a:gd name="connsiteY3-138" fmla="*/ 3281082 h 3281082"/>
              <a:gd name="connsiteX4-139" fmla="*/ 0 w 4699014"/>
              <a:gd name="connsiteY4-140" fmla="*/ 0 h 3281082"/>
              <a:gd name="connsiteX0-141" fmla="*/ 0 w 4397188"/>
              <a:gd name="connsiteY0-142" fmla="*/ 0 h 3281082"/>
              <a:gd name="connsiteX1-143" fmla="*/ 4397188 w 4397188"/>
              <a:gd name="connsiteY1-144" fmla="*/ 1 h 3281082"/>
              <a:gd name="connsiteX2-145" fmla="*/ 1546411 w 4397188"/>
              <a:gd name="connsiteY2-146" fmla="*/ 954741 h 3281082"/>
              <a:gd name="connsiteX3-147" fmla="*/ 0 w 4397188"/>
              <a:gd name="connsiteY3-148" fmla="*/ 3281082 h 3281082"/>
              <a:gd name="connsiteX4-149" fmla="*/ 0 w 4397188"/>
              <a:gd name="connsiteY4-150" fmla="*/ 0 h 3281082"/>
              <a:gd name="connsiteX0-151" fmla="*/ 0 w 4397188"/>
              <a:gd name="connsiteY0-152" fmla="*/ 0 h 3281082"/>
              <a:gd name="connsiteX1-153" fmla="*/ 4397188 w 4397188"/>
              <a:gd name="connsiteY1-154" fmla="*/ 1 h 3281082"/>
              <a:gd name="connsiteX2-155" fmla="*/ 1546411 w 4397188"/>
              <a:gd name="connsiteY2-156" fmla="*/ 954741 h 3281082"/>
              <a:gd name="connsiteX3-157" fmla="*/ 0 w 4397188"/>
              <a:gd name="connsiteY3-158" fmla="*/ 3281082 h 3281082"/>
              <a:gd name="connsiteX4-159" fmla="*/ 0 w 4397188"/>
              <a:gd name="connsiteY4-160" fmla="*/ 0 h 3281082"/>
              <a:gd name="connsiteX0-161" fmla="*/ 0 w 4397188"/>
              <a:gd name="connsiteY0-162" fmla="*/ 0 h 3281082"/>
              <a:gd name="connsiteX1-163" fmla="*/ 4397188 w 4397188"/>
              <a:gd name="connsiteY1-164" fmla="*/ 1 h 3281082"/>
              <a:gd name="connsiteX2-165" fmla="*/ 1546411 w 4397188"/>
              <a:gd name="connsiteY2-166" fmla="*/ 954741 h 3281082"/>
              <a:gd name="connsiteX3-167" fmla="*/ 0 w 4397188"/>
              <a:gd name="connsiteY3-168" fmla="*/ 3281082 h 3281082"/>
              <a:gd name="connsiteX4-169" fmla="*/ 0 w 4397188"/>
              <a:gd name="connsiteY4-170" fmla="*/ 0 h 3281082"/>
              <a:gd name="connsiteX0-171" fmla="*/ 0 w 4397188"/>
              <a:gd name="connsiteY0-172" fmla="*/ 0 h 3281082"/>
              <a:gd name="connsiteX1-173" fmla="*/ 4397188 w 4397188"/>
              <a:gd name="connsiteY1-174" fmla="*/ 1 h 3281082"/>
              <a:gd name="connsiteX2-175" fmla="*/ 1546411 w 4397188"/>
              <a:gd name="connsiteY2-176" fmla="*/ 954741 h 3281082"/>
              <a:gd name="connsiteX3-177" fmla="*/ 0 w 4397188"/>
              <a:gd name="connsiteY3-178" fmla="*/ 3281082 h 3281082"/>
              <a:gd name="connsiteX4-179" fmla="*/ 0 w 4397188"/>
              <a:gd name="connsiteY4-180" fmla="*/ 0 h 3281082"/>
              <a:gd name="connsiteX0-181" fmla="*/ 0 w 4397188"/>
              <a:gd name="connsiteY0-182" fmla="*/ 0 h 3281082"/>
              <a:gd name="connsiteX1-183" fmla="*/ 4397188 w 4397188"/>
              <a:gd name="connsiteY1-184" fmla="*/ 1 h 3281082"/>
              <a:gd name="connsiteX2-185" fmla="*/ 1546411 w 4397188"/>
              <a:gd name="connsiteY2-186" fmla="*/ 954741 h 3281082"/>
              <a:gd name="connsiteX3-187" fmla="*/ 0 w 4397188"/>
              <a:gd name="connsiteY3-188" fmla="*/ 3281082 h 3281082"/>
              <a:gd name="connsiteX4-189" fmla="*/ 0 w 4397188"/>
              <a:gd name="connsiteY4-190" fmla="*/ 0 h 3281082"/>
              <a:gd name="connsiteX0-191" fmla="*/ 0 w 4397188"/>
              <a:gd name="connsiteY0-192" fmla="*/ 0 h 3281082"/>
              <a:gd name="connsiteX1-193" fmla="*/ 4397188 w 4397188"/>
              <a:gd name="connsiteY1-194" fmla="*/ 1 h 3281082"/>
              <a:gd name="connsiteX2-195" fmla="*/ 1546411 w 4397188"/>
              <a:gd name="connsiteY2-196" fmla="*/ 954741 h 3281082"/>
              <a:gd name="connsiteX3-197" fmla="*/ 0 w 4397188"/>
              <a:gd name="connsiteY3-198" fmla="*/ 3281082 h 3281082"/>
              <a:gd name="connsiteX4-199" fmla="*/ 0 w 4397188"/>
              <a:gd name="connsiteY4-200" fmla="*/ 0 h 3281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97188" h="3281082">
                <a:moveTo>
                  <a:pt x="0" y="0"/>
                </a:moveTo>
                <a:lnTo>
                  <a:pt x="4397188" y="1"/>
                </a:lnTo>
                <a:cubicBezTo>
                  <a:pt x="3776383" y="1033183"/>
                  <a:pt x="2723030" y="515470"/>
                  <a:pt x="1546411" y="954741"/>
                </a:cubicBezTo>
                <a:cubicBezTo>
                  <a:pt x="369792" y="1394012"/>
                  <a:pt x="656665" y="3090582"/>
                  <a:pt x="0" y="3281082"/>
                </a:cubicBezTo>
                <a:lnTo>
                  <a:pt x="0" y="0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068393" y="2456677"/>
            <a:ext cx="2436372" cy="2009816"/>
            <a:chOff x="2068393" y="2456677"/>
            <a:chExt cx="2436372" cy="2009816"/>
          </a:xfrm>
        </p:grpSpPr>
        <p:grpSp>
          <p:nvGrpSpPr>
            <p:cNvPr id="12" name="组合 11"/>
            <p:cNvGrpSpPr/>
            <p:nvPr/>
          </p:nvGrpSpPr>
          <p:grpSpPr>
            <a:xfrm>
              <a:off x="2270270" y="2456677"/>
              <a:ext cx="2009816" cy="2009816"/>
              <a:chOff x="1941722" y="4388895"/>
              <a:chExt cx="1041254" cy="104125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941722" y="4388895"/>
                <a:ext cx="1041254" cy="1041254"/>
              </a:xfrm>
              <a:prstGeom prst="ellipse">
                <a:avLst/>
              </a:prstGeom>
              <a:solidFill>
                <a:srgbClr val="6868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弧形 13"/>
              <p:cNvSpPr/>
              <p:nvPr/>
            </p:nvSpPr>
            <p:spPr>
              <a:xfrm>
                <a:off x="2046895" y="4494068"/>
                <a:ext cx="830906" cy="830906"/>
              </a:xfrm>
              <a:prstGeom prst="arc">
                <a:avLst>
                  <a:gd name="adj1" fmla="val 10998501"/>
                  <a:gd name="adj2" fmla="val 14471926"/>
                </a:avLst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" name="TextBox 30"/>
            <p:cNvSpPr txBox="1"/>
            <p:nvPr/>
          </p:nvSpPr>
          <p:spPr>
            <a:xfrm>
              <a:off x="2068393" y="2976754"/>
              <a:ext cx="24363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600"/>
              <a:r>
                <a:rPr lang="en-US" altLang="zh-CN" sz="7200" b="1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cs typeface="+mn-ea"/>
                  <a:sym typeface="+mn-lt"/>
                </a:rPr>
                <a:t>03</a:t>
              </a:r>
              <a:endParaRPr lang="zh-CN" altLang="en-US" sz="72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868956" y="2843324"/>
            <a:ext cx="4407876" cy="108145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dirty="0">
                <a:solidFill>
                  <a:srgbClr val="77779E"/>
                </a:solidFill>
                <a:cs typeface="+mn-ea"/>
                <a:sym typeface="+mn-lt"/>
              </a:rPr>
              <a:t>项目成果展示</a:t>
            </a:r>
            <a:endParaRPr lang="zh-CN" altLang="en-US" sz="5400" dirty="0">
              <a:solidFill>
                <a:srgbClr val="77779E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0261427" y="4748464"/>
            <a:ext cx="2427878" cy="2277979"/>
          </a:xfrm>
          <a:custGeom>
            <a:avLst/>
            <a:gdLst>
              <a:gd name="connsiteX0" fmla="*/ 2427878 w 2427878"/>
              <a:gd name="connsiteY0" fmla="*/ 0 h 2277979"/>
              <a:gd name="connsiteX1" fmla="*/ 1513478 w 2427878"/>
              <a:gd name="connsiteY1" fmla="*/ 224589 h 2277979"/>
              <a:gd name="connsiteX2" fmla="*/ 1304931 w 2427878"/>
              <a:gd name="connsiteY2" fmla="*/ 1187115 h 2277979"/>
              <a:gd name="connsiteX3" fmla="*/ 198025 w 2427878"/>
              <a:gd name="connsiteY3" fmla="*/ 1572126 h 2277979"/>
              <a:gd name="connsiteX4" fmla="*/ 5520 w 2427878"/>
              <a:gd name="connsiteY4" fmla="*/ 2277979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878" h="2277979">
                <a:moveTo>
                  <a:pt x="2427878" y="0"/>
                </a:moveTo>
                <a:cubicBezTo>
                  <a:pt x="2064257" y="13368"/>
                  <a:pt x="1700636" y="26737"/>
                  <a:pt x="1513478" y="224589"/>
                </a:cubicBezTo>
                <a:cubicBezTo>
                  <a:pt x="1326320" y="422441"/>
                  <a:pt x="1524173" y="962526"/>
                  <a:pt x="1304931" y="1187115"/>
                </a:cubicBezTo>
                <a:cubicBezTo>
                  <a:pt x="1085689" y="1411705"/>
                  <a:pt x="414593" y="1390315"/>
                  <a:pt x="198025" y="1572126"/>
                </a:cubicBezTo>
                <a:cubicBezTo>
                  <a:pt x="-18543" y="1753937"/>
                  <a:pt x="-6512" y="2015958"/>
                  <a:pt x="5520" y="227797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28337" y="-256674"/>
            <a:ext cx="1810426" cy="2422357"/>
          </a:xfrm>
          <a:custGeom>
            <a:avLst/>
            <a:gdLst>
              <a:gd name="connsiteX0" fmla="*/ 1572126 w 1810426"/>
              <a:gd name="connsiteY0" fmla="*/ 0 h 2422357"/>
              <a:gd name="connsiteX1" fmla="*/ 1732548 w 1810426"/>
              <a:gd name="connsiteY1" fmla="*/ 737936 h 2422357"/>
              <a:gd name="connsiteX2" fmla="*/ 481263 w 1810426"/>
              <a:gd name="connsiteY2" fmla="*/ 1459831 h 2422357"/>
              <a:gd name="connsiteX3" fmla="*/ 0 w 1810426"/>
              <a:gd name="connsiteY3" fmla="*/ 2422357 h 242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426" h="2422357">
                <a:moveTo>
                  <a:pt x="1572126" y="0"/>
                </a:moveTo>
                <a:cubicBezTo>
                  <a:pt x="1743242" y="247315"/>
                  <a:pt x="1914358" y="494631"/>
                  <a:pt x="1732548" y="737936"/>
                </a:cubicBezTo>
                <a:cubicBezTo>
                  <a:pt x="1550738" y="981241"/>
                  <a:pt x="770021" y="1179094"/>
                  <a:pt x="481263" y="1459831"/>
                </a:cubicBezTo>
                <a:cubicBezTo>
                  <a:pt x="192505" y="1740568"/>
                  <a:pt x="96252" y="2081462"/>
                  <a:pt x="0" y="2422357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974417" y="4687066"/>
            <a:ext cx="290209" cy="290209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4786" y="1867095"/>
            <a:ext cx="290209" cy="290209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83188" y="5616299"/>
            <a:ext cx="5508812" cy="1241701"/>
          </a:xfrm>
          <a:custGeom>
            <a:avLst/>
            <a:gdLst>
              <a:gd name="connsiteX0" fmla="*/ 0 w 5508812"/>
              <a:gd name="connsiteY0" fmla="*/ 0 h 1241701"/>
              <a:gd name="connsiteX1" fmla="*/ 5508812 w 5508812"/>
              <a:gd name="connsiteY1" fmla="*/ 0 h 1241701"/>
              <a:gd name="connsiteX2" fmla="*/ 5508812 w 5508812"/>
              <a:gd name="connsiteY2" fmla="*/ 1241701 h 1241701"/>
              <a:gd name="connsiteX3" fmla="*/ 0 w 5508812"/>
              <a:gd name="connsiteY3" fmla="*/ 1241701 h 1241701"/>
              <a:gd name="connsiteX4" fmla="*/ 0 w 5508812"/>
              <a:gd name="connsiteY4" fmla="*/ 0 h 1241701"/>
              <a:gd name="connsiteX0-1" fmla="*/ 0 w 5508812"/>
              <a:gd name="connsiteY0-2" fmla="*/ 1241701 h 1241701"/>
              <a:gd name="connsiteX1-3" fmla="*/ 5508812 w 5508812"/>
              <a:gd name="connsiteY1-4" fmla="*/ 0 h 1241701"/>
              <a:gd name="connsiteX2-5" fmla="*/ 5508812 w 5508812"/>
              <a:gd name="connsiteY2-6" fmla="*/ 1241701 h 1241701"/>
              <a:gd name="connsiteX3-7" fmla="*/ 0 w 5508812"/>
              <a:gd name="connsiteY3-8" fmla="*/ 1241701 h 1241701"/>
              <a:gd name="connsiteX0-9" fmla="*/ 0 w 5508812"/>
              <a:gd name="connsiteY0-10" fmla="*/ 1241701 h 1241701"/>
              <a:gd name="connsiteX1-11" fmla="*/ 5508812 w 5508812"/>
              <a:gd name="connsiteY1-12" fmla="*/ 0 h 1241701"/>
              <a:gd name="connsiteX2-13" fmla="*/ 5508812 w 5508812"/>
              <a:gd name="connsiteY2-14" fmla="*/ 1241701 h 1241701"/>
              <a:gd name="connsiteX3-15" fmla="*/ 0 w 5508812"/>
              <a:gd name="connsiteY3-16" fmla="*/ 1241701 h 1241701"/>
              <a:gd name="connsiteX0-17" fmla="*/ 0 w 5508812"/>
              <a:gd name="connsiteY0-18" fmla="*/ 1241701 h 1241701"/>
              <a:gd name="connsiteX1-19" fmla="*/ 5508812 w 5508812"/>
              <a:gd name="connsiteY1-20" fmla="*/ 0 h 1241701"/>
              <a:gd name="connsiteX2-21" fmla="*/ 5508812 w 5508812"/>
              <a:gd name="connsiteY2-22" fmla="*/ 1241701 h 1241701"/>
              <a:gd name="connsiteX3-23" fmla="*/ 0 w 5508812"/>
              <a:gd name="connsiteY3-24" fmla="*/ 1241701 h 1241701"/>
              <a:gd name="connsiteX0-25" fmla="*/ 0 w 5508812"/>
              <a:gd name="connsiteY0-26" fmla="*/ 1241701 h 1241701"/>
              <a:gd name="connsiteX1-27" fmla="*/ 5508812 w 5508812"/>
              <a:gd name="connsiteY1-28" fmla="*/ 0 h 1241701"/>
              <a:gd name="connsiteX2-29" fmla="*/ 5508812 w 5508812"/>
              <a:gd name="connsiteY2-30" fmla="*/ 1241701 h 1241701"/>
              <a:gd name="connsiteX3-31" fmla="*/ 0 w 5508812"/>
              <a:gd name="connsiteY3-32" fmla="*/ 1241701 h 1241701"/>
              <a:gd name="connsiteX0-33" fmla="*/ 0 w 5508812"/>
              <a:gd name="connsiteY0-34" fmla="*/ 1241701 h 1241701"/>
              <a:gd name="connsiteX1-35" fmla="*/ 5508812 w 5508812"/>
              <a:gd name="connsiteY1-36" fmla="*/ 0 h 1241701"/>
              <a:gd name="connsiteX2-37" fmla="*/ 5508812 w 5508812"/>
              <a:gd name="connsiteY2-38" fmla="*/ 1241701 h 1241701"/>
              <a:gd name="connsiteX3-39" fmla="*/ 0 w 5508812"/>
              <a:gd name="connsiteY3-40" fmla="*/ 1241701 h 1241701"/>
              <a:gd name="connsiteX0-41" fmla="*/ 0 w 5508812"/>
              <a:gd name="connsiteY0-42" fmla="*/ 1241701 h 1241701"/>
              <a:gd name="connsiteX1-43" fmla="*/ 5508812 w 5508812"/>
              <a:gd name="connsiteY1-44" fmla="*/ 0 h 1241701"/>
              <a:gd name="connsiteX2-45" fmla="*/ 5508812 w 5508812"/>
              <a:gd name="connsiteY2-46" fmla="*/ 1241701 h 1241701"/>
              <a:gd name="connsiteX3-47" fmla="*/ 0 w 5508812"/>
              <a:gd name="connsiteY3-48" fmla="*/ 1241701 h 12417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08812" h="1241701">
                <a:moveTo>
                  <a:pt x="0" y="1241701"/>
                </a:moveTo>
                <a:cubicBezTo>
                  <a:pt x="1217708" y="-920317"/>
                  <a:pt x="2408518" y="1758606"/>
                  <a:pt x="5508812" y="0"/>
                </a:cubicBezTo>
                <a:lnTo>
                  <a:pt x="5508812" y="1241701"/>
                </a:lnTo>
                <a:lnTo>
                  <a:pt x="0" y="1241701"/>
                </a:ln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5381" y="4513077"/>
            <a:ext cx="7687235" cy="1241700"/>
          </a:xfrm>
          <a:custGeom>
            <a:avLst/>
            <a:gdLst>
              <a:gd name="connsiteX0" fmla="*/ 0 w 7687235"/>
              <a:gd name="connsiteY0" fmla="*/ 0 h 860612"/>
              <a:gd name="connsiteX1" fmla="*/ 7687235 w 7687235"/>
              <a:gd name="connsiteY1" fmla="*/ 0 h 860612"/>
              <a:gd name="connsiteX2" fmla="*/ 7687235 w 7687235"/>
              <a:gd name="connsiteY2" fmla="*/ 860612 h 860612"/>
              <a:gd name="connsiteX3" fmla="*/ 0 w 7687235"/>
              <a:gd name="connsiteY3" fmla="*/ 860612 h 860612"/>
              <a:gd name="connsiteX4" fmla="*/ 0 w 7687235"/>
              <a:gd name="connsiteY4" fmla="*/ 0 h 860612"/>
              <a:gd name="connsiteX0-1" fmla="*/ 3173506 w 7687235"/>
              <a:gd name="connsiteY0-2" fmla="*/ 685800 h 860612"/>
              <a:gd name="connsiteX1-3" fmla="*/ 7687235 w 7687235"/>
              <a:gd name="connsiteY1-4" fmla="*/ 0 h 860612"/>
              <a:gd name="connsiteX2-5" fmla="*/ 7687235 w 7687235"/>
              <a:gd name="connsiteY2-6" fmla="*/ 860612 h 860612"/>
              <a:gd name="connsiteX3-7" fmla="*/ 0 w 7687235"/>
              <a:gd name="connsiteY3-8" fmla="*/ 860612 h 860612"/>
              <a:gd name="connsiteX4-9" fmla="*/ 3173506 w 7687235"/>
              <a:gd name="connsiteY4-10" fmla="*/ 685800 h 860612"/>
              <a:gd name="connsiteX0-11" fmla="*/ 3305818 w 7819547"/>
              <a:gd name="connsiteY0-12" fmla="*/ 686875 h 861687"/>
              <a:gd name="connsiteX1-13" fmla="*/ 7819547 w 7819547"/>
              <a:gd name="connsiteY1-14" fmla="*/ 1075 h 861687"/>
              <a:gd name="connsiteX2-15" fmla="*/ 7819547 w 7819547"/>
              <a:gd name="connsiteY2-16" fmla="*/ 861687 h 861687"/>
              <a:gd name="connsiteX3-17" fmla="*/ 132312 w 7819547"/>
              <a:gd name="connsiteY3-18" fmla="*/ 861687 h 861687"/>
              <a:gd name="connsiteX4-19" fmla="*/ 3305818 w 7819547"/>
              <a:gd name="connsiteY4-20" fmla="*/ 686875 h 861687"/>
              <a:gd name="connsiteX0-21" fmla="*/ 3173506 w 7687235"/>
              <a:gd name="connsiteY0-22" fmla="*/ 686875 h 861687"/>
              <a:gd name="connsiteX1-23" fmla="*/ 7687235 w 7687235"/>
              <a:gd name="connsiteY1-24" fmla="*/ 1075 h 861687"/>
              <a:gd name="connsiteX2-25" fmla="*/ 7687235 w 7687235"/>
              <a:gd name="connsiteY2-26" fmla="*/ 861687 h 861687"/>
              <a:gd name="connsiteX3-27" fmla="*/ 0 w 7687235"/>
              <a:gd name="connsiteY3-28" fmla="*/ 861687 h 861687"/>
              <a:gd name="connsiteX4-29" fmla="*/ 3173506 w 7687235"/>
              <a:gd name="connsiteY4-30" fmla="*/ 686875 h 861687"/>
              <a:gd name="connsiteX0-31" fmla="*/ 3173506 w 7687235"/>
              <a:gd name="connsiteY0-32" fmla="*/ 1036726 h 1211538"/>
              <a:gd name="connsiteX1-33" fmla="*/ 7687235 w 7687235"/>
              <a:gd name="connsiteY1-34" fmla="*/ 350926 h 1211538"/>
              <a:gd name="connsiteX2-35" fmla="*/ 7687235 w 7687235"/>
              <a:gd name="connsiteY2-36" fmla="*/ 1211538 h 1211538"/>
              <a:gd name="connsiteX3-37" fmla="*/ 0 w 7687235"/>
              <a:gd name="connsiteY3-38" fmla="*/ 1211538 h 1211538"/>
              <a:gd name="connsiteX4-39" fmla="*/ 3173506 w 7687235"/>
              <a:gd name="connsiteY4-40" fmla="*/ 1036726 h 1211538"/>
              <a:gd name="connsiteX0-41" fmla="*/ 3173506 w 7687235"/>
              <a:gd name="connsiteY0-42" fmla="*/ 1033115 h 1207927"/>
              <a:gd name="connsiteX1-43" fmla="*/ 7687235 w 7687235"/>
              <a:gd name="connsiteY1-44" fmla="*/ 347315 h 1207927"/>
              <a:gd name="connsiteX2-45" fmla="*/ 7687235 w 7687235"/>
              <a:gd name="connsiteY2-46" fmla="*/ 1207927 h 1207927"/>
              <a:gd name="connsiteX3-47" fmla="*/ 0 w 7687235"/>
              <a:gd name="connsiteY3-48" fmla="*/ 1207927 h 1207927"/>
              <a:gd name="connsiteX4-49" fmla="*/ 3173506 w 7687235"/>
              <a:gd name="connsiteY4-50" fmla="*/ 1033115 h 1207927"/>
              <a:gd name="connsiteX0-51" fmla="*/ 3173506 w 7687235"/>
              <a:gd name="connsiteY0-52" fmla="*/ 1066888 h 1241700"/>
              <a:gd name="connsiteX1-53" fmla="*/ 7687235 w 7687235"/>
              <a:gd name="connsiteY1-54" fmla="*/ 381088 h 1241700"/>
              <a:gd name="connsiteX2-55" fmla="*/ 7687235 w 7687235"/>
              <a:gd name="connsiteY2-56" fmla="*/ 1241700 h 1241700"/>
              <a:gd name="connsiteX3-57" fmla="*/ 0 w 7687235"/>
              <a:gd name="connsiteY3-58" fmla="*/ 1241700 h 1241700"/>
              <a:gd name="connsiteX4-59" fmla="*/ 3173506 w 7687235"/>
              <a:gd name="connsiteY4-60" fmla="*/ 1066888 h 1241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7235" h="1241700">
                <a:moveTo>
                  <a:pt x="3173506" y="1066888"/>
                </a:moveTo>
                <a:cubicBezTo>
                  <a:pt x="4629524" y="950347"/>
                  <a:pt x="6262593" y="-737259"/>
                  <a:pt x="7687235" y="381088"/>
                </a:cubicBezTo>
                <a:lnTo>
                  <a:pt x="7687235" y="1241700"/>
                </a:lnTo>
                <a:lnTo>
                  <a:pt x="0" y="1241700"/>
                </a:lnTo>
                <a:cubicBezTo>
                  <a:pt x="874806" y="257824"/>
                  <a:pt x="1717488" y="1183429"/>
                  <a:pt x="3173506" y="1066888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" y="0"/>
            <a:ext cx="4397188" cy="3281082"/>
          </a:xfrm>
          <a:custGeom>
            <a:avLst/>
            <a:gdLst>
              <a:gd name="connsiteX0" fmla="*/ 0 w 4383741"/>
              <a:gd name="connsiteY0" fmla="*/ 0 h 3281082"/>
              <a:gd name="connsiteX1" fmla="*/ 4383741 w 4383741"/>
              <a:gd name="connsiteY1" fmla="*/ 0 h 3281082"/>
              <a:gd name="connsiteX2" fmla="*/ 4383741 w 4383741"/>
              <a:gd name="connsiteY2" fmla="*/ 3281082 h 3281082"/>
              <a:gd name="connsiteX3" fmla="*/ 0 w 4383741"/>
              <a:gd name="connsiteY3" fmla="*/ 3281082 h 3281082"/>
              <a:gd name="connsiteX4" fmla="*/ 0 w 4383741"/>
              <a:gd name="connsiteY4" fmla="*/ 0 h 3281082"/>
              <a:gd name="connsiteX0-1" fmla="*/ 0 w 4383741"/>
              <a:gd name="connsiteY0-2" fmla="*/ 0 h 3281082"/>
              <a:gd name="connsiteX1-3" fmla="*/ 4383741 w 4383741"/>
              <a:gd name="connsiteY1-4" fmla="*/ 0 h 3281082"/>
              <a:gd name="connsiteX2-5" fmla="*/ 1358153 w 4383741"/>
              <a:gd name="connsiteY2-6" fmla="*/ 1035424 h 3281082"/>
              <a:gd name="connsiteX3-7" fmla="*/ 0 w 4383741"/>
              <a:gd name="connsiteY3-8" fmla="*/ 3281082 h 3281082"/>
              <a:gd name="connsiteX4-9" fmla="*/ 0 w 4383741"/>
              <a:gd name="connsiteY4-10" fmla="*/ 0 h 3281082"/>
              <a:gd name="connsiteX0-11" fmla="*/ 0 w 4398061"/>
              <a:gd name="connsiteY0-12" fmla="*/ 0 h 3292277"/>
              <a:gd name="connsiteX1-13" fmla="*/ 4383741 w 4398061"/>
              <a:gd name="connsiteY1-14" fmla="*/ 0 h 3292277"/>
              <a:gd name="connsiteX2-15" fmla="*/ 1358153 w 4398061"/>
              <a:gd name="connsiteY2-16" fmla="*/ 1035424 h 3292277"/>
              <a:gd name="connsiteX3-17" fmla="*/ 0 w 4398061"/>
              <a:gd name="connsiteY3-18" fmla="*/ 3281082 h 3292277"/>
              <a:gd name="connsiteX4-19" fmla="*/ 0 w 4398061"/>
              <a:gd name="connsiteY4-20" fmla="*/ 0 h 3292277"/>
              <a:gd name="connsiteX0-21" fmla="*/ 0 w 4398132"/>
              <a:gd name="connsiteY0-22" fmla="*/ 0 h 3291327"/>
              <a:gd name="connsiteX1-23" fmla="*/ 4383741 w 4398132"/>
              <a:gd name="connsiteY1-24" fmla="*/ 0 h 3291327"/>
              <a:gd name="connsiteX2-25" fmla="*/ 1358153 w 4398132"/>
              <a:gd name="connsiteY2-26" fmla="*/ 1035424 h 3291327"/>
              <a:gd name="connsiteX3-27" fmla="*/ 0 w 4398132"/>
              <a:gd name="connsiteY3-28" fmla="*/ 3281082 h 3291327"/>
              <a:gd name="connsiteX4-29" fmla="*/ 0 w 4398132"/>
              <a:gd name="connsiteY4-30" fmla="*/ 0 h 3291327"/>
              <a:gd name="connsiteX0-31" fmla="*/ 0 w 4398132"/>
              <a:gd name="connsiteY0-32" fmla="*/ 0 h 3281082"/>
              <a:gd name="connsiteX1-33" fmla="*/ 4383741 w 4398132"/>
              <a:gd name="connsiteY1-34" fmla="*/ 0 h 3281082"/>
              <a:gd name="connsiteX2-35" fmla="*/ 1358153 w 4398132"/>
              <a:gd name="connsiteY2-36" fmla="*/ 1035424 h 3281082"/>
              <a:gd name="connsiteX3-37" fmla="*/ 0 w 4398132"/>
              <a:gd name="connsiteY3-38" fmla="*/ 3281082 h 3281082"/>
              <a:gd name="connsiteX4-39" fmla="*/ 0 w 4398132"/>
              <a:gd name="connsiteY4-40" fmla="*/ 0 h 3281082"/>
              <a:gd name="connsiteX0-41" fmla="*/ 0 w 4399199"/>
              <a:gd name="connsiteY0-42" fmla="*/ 0 h 3281082"/>
              <a:gd name="connsiteX1-43" fmla="*/ 4383741 w 4399199"/>
              <a:gd name="connsiteY1-44" fmla="*/ 0 h 3281082"/>
              <a:gd name="connsiteX2-45" fmla="*/ 1358153 w 4399199"/>
              <a:gd name="connsiteY2-46" fmla="*/ 1035424 h 3281082"/>
              <a:gd name="connsiteX3-47" fmla="*/ 0 w 4399199"/>
              <a:gd name="connsiteY3-48" fmla="*/ 3281082 h 3281082"/>
              <a:gd name="connsiteX4-49" fmla="*/ 0 w 4399199"/>
              <a:gd name="connsiteY4-50" fmla="*/ 0 h 3281082"/>
              <a:gd name="connsiteX0-51" fmla="*/ 0 w 4398348"/>
              <a:gd name="connsiteY0-52" fmla="*/ 0 h 3281082"/>
              <a:gd name="connsiteX1-53" fmla="*/ 4383741 w 4398348"/>
              <a:gd name="connsiteY1-54" fmla="*/ 0 h 3281082"/>
              <a:gd name="connsiteX2-55" fmla="*/ 1358153 w 4398348"/>
              <a:gd name="connsiteY2-56" fmla="*/ 1035424 h 3281082"/>
              <a:gd name="connsiteX3-57" fmla="*/ 0 w 4398348"/>
              <a:gd name="connsiteY3-58" fmla="*/ 3281082 h 3281082"/>
              <a:gd name="connsiteX4-59" fmla="*/ 0 w 4398348"/>
              <a:gd name="connsiteY4-60" fmla="*/ 0 h 3281082"/>
              <a:gd name="connsiteX0-61" fmla="*/ 0 w 4399468"/>
              <a:gd name="connsiteY0-62" fmla="*/ 0 h 3281082"/>
              <a:gd name="connsiteX1-63" fmla="*/ 4383741 w 4399468"/>
              <a:gd name="connsiteY1-64" fmla="*/ 0 h 3281082"/>
              <a:gd name="connsiteX2-65" fmla="*/ 1546411 w 4399468"/>
              <a:gd name="connsiteY2-66" fmla="*/ 954741 h 3281082"/>
              <a:gd name="connsiteX3-67" fmla="*/ 0 w 4399468"/>
              <a:gd name="connsiteY3-68" fmla="*/ 3281082 h 3281082"/>
              <a:gd name="connsiteX4-69" fmla="*/ 0 w 4399468"/>
              <a:gd name="connsiteY4-70" fmla="*/ 0 h 3281082"/>
              <a:gd name="connsiteX0-71" fmla="*/ 0 w 4401151"/>
              <a:gd name="connsiteY0-72" fmla="*/ 0 h 3281082"/>
              <a:gd name="connsiteX1-73" fmla="*/ 4383741 w 4401151"/>
              <a:gd name="connsiteY1-74" fmla="*/ 0 h 3281082"/>
              <a:gd name="connsiteX2-75" fmla="*/ 1546411 w 4401151"/>
              <a:gd name="connsiteY2-76" fmla="*/ 954741 h 3281082"/>
              <a:gd name="connsiteX3-77" fmla="*/ 0 w 4401151"/>
              <a:gd name="connsiteY3-78" fmla="*/ 3281082 h 3281082"/>
              <a:gd name="connsiteX4-79" fmla="*/ 0 w 4401151"/>
              <a:gd name="connsiteY4-80" fmla="*/ 0 h 3281082"/>
              <a:gd name="connsiteX0-81" fmla="*/ 0 w 3744558"/>
              <a:gd name="connsiteY0-82" fmla="*/ 403412 h 3684494"/>
              <a:gd name="connsiteX1-83" fmla="*/ 3724835 w 3744558"/>
              <a:gd name="connsiteY1-84" fmla="*/ 0 h 3684494"/>
              <a:gd name="connsiteX2-85" fmla="*/ 1546411 w 3744558"/>
              <a:gd name="connsiteY2-86" fmla="*/ 1358153 h 3684494"/>
              <a:gd name="connsiteX3-87" fmla="*/ 0 w 3744558"/>
              <a:gd name="connsiteY3-88" fmla="*/ 3684494 h 3684494"/>
              <a:gd name="connsiteX4-89" fmla="*/ 0 w 3744558"/>
              <a:gd name="connsiteY4-90" fmla="*/ 403412 h 3684494"/>
              <a:gd name="connsiteX0-91" fmla="*/ 0 w 3797905"/>
              <a:gd name="connsiteY0-92" fmla="*/ 0 h 3281082"/>
              <a:gd name="connsiteX1-93" fmla="*/ 3778624 w 3797905"/>
              <a:gd name="connsiteY1-94" fmla="*/ 1264024 h 3281082"/>
              <a:gd name="connsiteX2-95" fmla="*/ 1546411 w 3797905"/>
              <a:gd name="connsiteY2-96" fmla="*/ 954741 h 3281082"/>
              <a:gd name="connsiteX3-97" fmla="*/ 0 w 3797905"/>
              <a:gd name="connsiteY3-98" fmla="*/ 3281082 h 3281082"/>
              <a:gd name="connsiteX4-99" fmla="*/ 0 w 3797905"/>
              <a:gd name="connsiteY4-100" fmla="*/ 0 h 3281082"/>
              <a:gd name="connsiteX0-101" fmla="*/ 0 w 4120460"/>
              <a:gd name="connsiteY0-102" fmla="*/ 0 h 3281082"/>
              <a:gd name="connsiteX1-103" fmla="*/ 3778624 w 4120460"/>
              <a:gd name="connsiteY1-104" fmla="*/ 1264024 h 3281082"/>
              <a:gd name="connsiteX2-105" fmla="*/ 1546411 w 4120460"/>
              <a:gd name="connsiteY2-106" fmla="*/ 954741 h 3281082"/>
              <a:gd name="connsiteX3-107" fmla="*/ 0 w 4120460"/>
              <a:gd name="connsiteY3-108" fmla="*/ 3281082 h 3281082"/>
              <a:gd name="connsiteX4-109" fmla="*/ 0 w 4120460"/>
              <a:gd name="connsiteY4-110" fmla="*/ 0 h 3281082"/>
              <a:gd name="connsiteX0-111" fmla="*/ 0 w 4547160"/>
              <a:gd name="connsiteY0-112" fmla="*/ 0 h 3281082"/>
              <a:gd name="connsiteX1-113" fmla="*/ 4235824 w 4547160"/>
              <a:gd name="connsiteY1-114" fmla="*/ 26895 h 3281082"/>
              <a:gd name="connsiteX2-115" fmla="*/ 1546411 w 4547160"/>
              <a:gd name="connsiteY2-116" fmla="*/ 954741 h 3281082"/>
              <a:gd name="connsiteX3-117" fmla="*/ 0 w 4547160"/>
              <a:gd name="connsiteY3-118" fmla="*/ 3281082 h 3281082"/>
              <a:gd name="connsiteX4-119" fmla="*/ 0 w 4547160"/>
              <a:gd name="connsiteY4-120" fmla="*/ 0 h 3281082"/>
              <a:gd name="connsiteX0-121" fmla="*/ 0 w 4648331"/>
              <a:gd name="connsiteY0-122" fmla="*/ 0 h 3281082"/>
              <a:gd name="connsiteX1-123" fmla="*/ 4343400 w 4648331"/>
              <a:gd name="connsiteY1-124" fmla="*/ 1 h 3281082"/>
              <a:gd name="connsiteX2-125" fmla="*/ 1546411 w 4648331"/>
              <a:gd name="connsiteY2-126" fmla="*/ 954741 h 3281082"/>
              <a:gd name="connsiteX3-127" fmla="*/ 0 w 4648331"/>
              <a:gd name="connsiteY3-128" fmla="*/ 3281082 h 3281082"/>
              <a:gd name="connsiteX4-129" fmla="*/ 0 w 4648331"/>
              <a:gd name="connsiteY4-130" fmla="*/ 0 h 3281082"/>
              <a:gd name="connsiteX0-131" fmla="*/ 0 w 4699014"/>
              <a:gd name="connsiteY0-132" fmla="*/ 0 h 3281082"/>
              <a:gd name="connsiteX1-133" fmla="*/ 4397188 w 4699014"/>
              <a:gd name="connsiteY1-134" fmla="*/ 1 h 3281082"/>
              <a:gd name="connsiteX2-135" fmla="*/ 1546411 w 4699014"/>
              <a:gd name="connsiteY2-136" fmla="*/ 954741 h 3281082"/>
              <a:gd name="connsiteX3-137" fmla="*/ 0 w 4699014"/>
              <a:gd name="connsiteY3-138" fmla="*/ 3281082 h 3281082"/>
              <a:gd name="connsiteX4-139" fmla="*/ 0 w 4699014"/>
              <a:gd name="connsiteY4-140" fmla="*/ 0 h 3281082"/>
              <a:gd name="connsiteX0-141" fmla="*/ 0 w 4397188"/>
              <a:gd name="connsiteY0-142" fmla="*/ 0 h 3281082"/>
              <a:gd name="connsiteX1-143" fmla="*/ 4397188 w 4397188"/>
              <a:gd name="connsiteY1-144" fmla="*/ 1 h 3281082"/>
              <a:gd name="connsiteX2-145" fmla="*/ 1546411 w 4397188"/>
              <a:gd name="connsiteY2-146" fmla="*/ 954741 h 3281082"/>
              <a:gd name="connsiteX3-147" fmla="*/ 0 w 4397188"/>
              <a:gd name="connsiteY3-148" fmla="*/ 3281082 h 3281082"/>
              <a:gd name="connsiteX4-149" fmla="*/ 0 w 4397188"/>
              <a:gd name="connsiteY4-150" fmla="*/ 0 h 3281082"/>
              <a:gd name="connsiteX0-151" fmla="*/ 0 w 4397188"/>
              <a:gd name="connsiteY0-152" fmla="*/ 0 h 3281082"/>
              <a:gd name="connsiteX1-153" fmla="*/ 4397188 w 4397188"/>
              <a:gd name="connsiteY1-154" fmla="*/ 1 h 3281082"/>
              <a:gd name="connsiteX2-155" fmla="*/ 1546411 w 4397188"/>
              <a:gd name="connsiteY2-156" fmla="*/ 954741 h 3281082"/>
              <a:gd name="connsiteX3-157" fmla="*/ 0 w 4397188"/>
              <a:gd name="connsiteY3-158" fmla="*/ 3281082 h 3281082"/>
              <a:gd name="connsiteX4-159" fmla="*/ 0 w 4397188"/>
              <a:gd name="connsiteY4-160" fmla="*/ 0 h 3281082"/>
              <a:gd name="connsiteX0-161" fmla="*/ 0 w 4397188"/>
              <a:gd name="connsiteY0-162" fmla="*/ 0 h 3281082"/>
              <a:gd name="connsiteX1-163" fmla="*/ 4397188 w 4397188"/>
              <a:gd name="connsiteY1-164" fmla="*/ 1 h 3281082"/>
              <a:gd name="connsiteX2-165" fmla="*/ 1546411 w 4397188"/>
              <a:gd name="connsiteY2-166" fmla="*/ 954741 h 3281082"/>
              <a:gd name="connsiteX3-167" fmla="*/ 0 w 4397188"/>
              <a:gd name="connsiteY3-168" fmla="*/ 3281082 h 3281082"/>
              <a:gd name="connsiteX4-169" fmla="*/ 0 w 4397188"/>
              <a:gd name="connsiteY4-170" fmla="*/ 0 h 3281082"/>
              <a:gd name="connsiteX0-171" fmla="*/ 0 w 4397188"/>
              <a:gd name="connsiteY0-172" fmla="*/ 0 h 3281082"/>
              <a:gd name="connsiteX1-173" fmla="*/ 4397188 w 4397188"/>
              <a:gd name="connsiteY1-174" fmla="*/ 1 h 3281082"/>
              <a:gd name="connsiteX2-175" fmla="*/ 1546411 w 4397188"/>
              <a:gd name="connsiteY2-176" fmla="*/ 954741 h 3281082"/>
              <a:gd name="connsiteX3-177" fmla="*/ 0 w 4397188"/>
              <a:gd name="connsiteY3-178" fmla="*/ 3281082 h 3281082"/>
              <a:gd name="connsiteX4-179" fmla="*/ 0 w 4397188"/>
              <a:gd name="connsiteY4-180" fmla="*/ 0 h 3281082"/>
              <a:gd name="connsiteX0-181" fmla="*/ 0 w 4397188"/>
              <a:gd name="connsiteY0-182" fmla="*/ 0 h 3281082"/>
              <a:gd name="connsiteX1-183" fmla="*/ 4397188 w 4397188"/>
              <a:gd name="connsiteY1-184" fmla="*/ 1 h 3281082"/>
              <a:gd name="connsiteX2-185" fmla="*/ 1546411 w 4397188"/>
              <a:gd name="connsiteY2-186" fmla="*/ 954741 h 3281082"/>
              <a:gd name="connsiteX3-187" fmla="*/ 0 w 4397188"/>
              <a:gd name="connsiteY3-188" fmla="*/ 3281082 h 3281082"/>
              <a:gd name="connsiteX4-189" fmla="*/ 0 w 4397188"/>
              <a:gd name="connsiteY4-190" fmla="*/ 0 h 3281082"/>
              <a:gd name="connsiteX0-191" fmla="*/ 0 w 4397188"/>
              <a:gd name="connsiteY0-192" fmla="*/ 0 h 3281082"/>
              <a:gd name="connsiteX1-193" fmla="*/ 4397188 w 4397188"/>
              <a:gd name="connsiteY1-194" fmla="*/ 1 h 3281082"/>
              <a:gd name="connsiteX2-195" fmla="*/ 1546411 w 4397188"/>
              <a:gd name="connsiteY2-196" fmla="*/ 954741 h 3281082"/>
              <a:gd name="connsiteX3-197" fmla="*/ 0 w 4397188"/>
              <a:gd name="connsiteY3-198" fmla="*/ 3281082 h 3281082"/>
              <a:gd name="connsiteX4-199" fmla="*/ 0 w 4397188"/>
              <a:gd name="connsiteY4-200" fmla="*/ 0 h 3281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97188" h="3281082">
                <a:moveTo>
                  <a:pt x="0" y="0"/>
                </a:moveTo>
                <a:lnTo>
                  <a:pt x="4397188" y="1"/>
                </a:lnTo>
                <a:cubicBezTo>
                  <a:pt x="3776383" y="1033183"/>
                  <a:pt x="2723030" y="515470"/>
                  <a:pt x="1546411" y="954741"/>
                </a:cubicBezTo>
                <a:cubicBezTo>
                  <a:pt x="369792" y="1394012"/>
                  <a:pt x="656665" y="3090582"/>
                  <a:pt x="0" y="3281082"/>
                </a:cubicBezTo>
                <a:lnTo>
                  <a:pt x="0" y="0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0261427" y="4748464"/>
            <a:ext cx="2427878" cy="2277979"/>
          </a:xfrm>
          <a:custGeom>
            <a:avLst/>
            <a:gdLst>
              <a:gd name="connsiteX0" fmla="*/ 2427878 w 2427878"/>
              <a:gd name="connsiteY0" fmla="*/ 0 h 2277979"/>
              <a:gd name="connsiteX1" fmla="*/ 1513478 w 2427878"/>
              <a:gd name="connsiteY1" fmla="*/ 224589 h 2277979"/>
              <a:gd name="connsiteX2" fmla="*/ 1304931 w 2427878"/>
              <a:gd name="connsiteY2" fmla="*/ 1187115 h 2277979"/>
              <a:gd name="connsiteX3" fmla="*/ 198025 w 2427878"/>
              <a:gd name="connsiteY3" fmla="*/ 1572126 h 2277979"/>
              <a:gd name="connsiteX4" fmla="*/ 5520 w 2427878"/>
              <a:gd name="connsiteY4" fmla="*/ 2277979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878" h="2277979">
                <a:moveTo>
                  <a:pt x="2427878" y="0"/>
                </a:moveTo>
                <a:cubicBezTo>
                  <a:pt x="2064257" y="13368"/>
                  <a:pt x="1700636" y="26737"/>
                  <a:pt x="1513478" y="224589"/>
                </a:cubicBezTo>
                <a:cubicBezTo>
                  <a:pt x="1326320" y="422441"/>
                  <a:pt x="1524173" y="962526"/>
                  <a:pt x="1304931" y="1187115"/>
                </a:cubicBezTo>
                <a:cubicBezTo>
                  <a:pt x="1085689" y="1411705"/>
                  <a:pt x="414593" y="1390315"/>
                  <a:pt x="198025" y="1572126"/>
                </a:cubicBezTo>
                <a:cubicBezTo>
                  <a:pt x="-18543" y="1753937"/>
                  <a:pt x="-6512" y="2015958"/>
                  <a:pt x="5520" y="227797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28337" y="-256674"/>
            <a:ext cx="1810426" cy="2422357"/>
          </a:xfrm>
          <a:custGeom>
            <a:avLst/>
            <a:gdLst>
              <a:gd name="connsiteX0" fmla="*/ 1572126 w 1810426"/>
              <a:gd name="connsiteY0" fmla="*/ 0 h 2422357"/>
              <a:gd name="connsiteX1" fmla="*/ 1732548 w 1810426"/>
              <a:gd name="connsiteY1" fmla="*/ 737936 h 2422357"/>
              <a:gd name="connsiteX2" fmla="*/ 481263 w 1810426"/>
              <a:gd name="connsiteY2" fmla="*/ 1459831 h 2422357"/>
              <a:gd name="connsiteX3" fmla="*/ 0 w 1810426"/>
              <a:gd name="connsiteY3" fmla="*/ 2422357 h 242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426" h="2422357">
                <a:moveTo>
                  <a:pt x="1572126" y="0"/>
                </a:moveTo>
                <a:cubicBezTo>
                  <a:pt x="1743242" y="247315"/>
                  <a:pt x="1914358" y="494631"/>
                  <a:pt x="1732548" y="737936"/>
                </a:cubicBezTo>
                <a:cubicBezTo>
                  <a:pt x="1550738" y="981241"/>
                  <a:pt x="770021" y="1179094"/>
                  <a:pt x="481263" y="1459831"/>
                </a:cubicBezTo>
                <a:cubicBezTo>
                  <a:pt x="192505" y="1740568"/>
                  <a:pt x="96252" y="2081462"/>
                  <a:pt x="0" y="2422357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974417" y="4687066"/>
            <a:ext cx="290209" cy="290209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4786" y="1867095"/>
            <a:ext cx="290209" cy="290209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98581" y="2366282"/>
            <a:ext cx="2469828" cy="3526971"/>
            <a:chOff x="688340" y="2170339"/>
            <a:chExt cx="2469828" cy="3526971"/>
          </a:xfrm>
        </p:grpSpPr>
        <p:grpSp>
          <p:nvGrpSpPr>
            <p:cNvPr id="6" name="组合 5"/>
            <p:cNvGrpSpPr/>
            <p:nvPr/>
          </p:nvGrpSpPr>
          <p:grpSpPr>
            <a:xfrm>
              <a:off x="695325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 17"/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9998C8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8" name="TextBox 19"/>
            <p:cNvSpPr txBox="1"/>
            <p:nvPr/>
          </p:nvSpPr>
          <p:spPr>
            <a:xfrm>
              <a:off x="767895" y="3085139"/>
              <a:ext cx="23902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altLang="zh-CN" sz="2000" b="1" dirty="0">
                  <a:latin typeface="+mn-lt"/>
                  <a:cs typeface="+mn-ea"/>
                  <a:sym typeface="+mn-lt"/>
                </a:rPr>
                <a:t>Git </a:t>
              </a:r>
              <a:endParaRPr lang="zh-CN" altLang="en-US" sz="2000" b="1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67896" y="3513512"/>
              <a:ext cx="1882623" cy="16747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通过在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Github 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上建立个人仓库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实现个人进度和团队的同步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远程仓库的建立也实现了代码的备份</a:t>
              </a:r>
            </a:p>
          </p:txBody>
        </p:sp>
        <p:sp>
          <p:nvSpPr>
            <p:cNvPr id="15" name="椭圆 28"/>
            <p:cNvSpPr/>
            <p:nvPr/>
          </p:nvSpPr>
          <p:spPr>
            <a:xfrm>
              <a:off x="862240" y="2221251"/>
              <a:ext cx="609600" cy="590704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rgbClr val="999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TextBox 19"/>
            <p:cNvSpPr txBox="1"/>
            <p:nvPr/>
          </p:nvSpPr>
          <p:spPr>
            <a:xfrm>
              <a:off x="688340" y="5310414"/>
              <a:ext cx="21145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altLang="zh-CN" sz="180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rPr>
                <a:t>Github  git 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754353" y="2366282"/>
            <a:ext cx="2265603" cy="3526971"/>
            <a:chOff x="3642632" y="2170339"/>
            <a:chExt cx="2265603" cy="3526971"/>
          </a:xfrm>
        </p:grpSpPr>
        <p:grpSp>
          <p:nvGrpSpPr>
            <p:cNvPr id="20" name="组合 19"/>
            <p:cNvGrpSpPr/>
            <p:nvPr/>
          </p:nvGrpSpPr>
          <p:grpSpPr>
            <a:xfrm>
              <a:off x="3642632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/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6868AC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TextBox 19"/>
            <p:cNvSpPr txBox="1"/>
            <p:nvPr/>
          </p:nvSpPr>
          <p:spPr>
            <a:xfrm>
              <a:off x="3718082" y="3096392"/>
              <a:ext cx="188262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altLang="zh-CN" sz="2000" b="1" dirty="0">
                  <a:latin typeface="+mn-lt"/>
                  <a:cs typeface="+mn-ea"/>
                  <a:sym typeface="+mn-lt"/>
                </a:rPr>
                <a:t>Flash </a:t>
              </a:r>
              <a:r>
                <a:rPr lang="zh-CN" altLang="en-US" sz="2000" b="1" dirty="0">
                  <a:latin typeface="+mn-lt"/>
                  <a:cs typeface="+mn-ea"/>
                  <a:sym typeface="+mn-lt"/>
                </a:rPr>
                <a:t>存储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718082" y="3513512"/>
              <a:ext cx="1882623" cy="10273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MSPG2553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的信息存储块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(256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位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),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每次可以存储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64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条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T\V 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数据</a:t>
              </a:r>
            </a:p>
          </p:txBody>
        </p:sp>
        <p:sp>
          <p:nvSpPr>
            <p:cNvPr id="23" name="椭圆 29"/>
            <p:cNvSpPr/>
            <p:nvPr/>
          </p:nvSpPr>
          <p:spPr>
            <a:xfrm>
              <a:off x="3809547" y="2290508"/>
              <a:ext cx="609600" cy="452190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rgbClr val="686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TextBox 19"/>
            <p:cNvSpPr txBox="1"/>
            <p:nvPr/>
          </p:nvSpPr>
          <p:spPr>
            <a:xfrm>
              <a:off x="4025611" y="5310366"/>
              <a:ext cx="1882624" cy="368300"/>
            </a:xfrm>
            <a:prstGeom prst="rect">
              <a:avLst/>
            </a:prstGeom>
            <a:noFill/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altLang="zh-CN" sz="180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rPr>
                <a:t>Flash  UART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506019" y="2366282"/>
            <a:ext cx="1994107" cy="3526971"/>
            <a:chOff x="6589939" y="2170339"/>
            <a:chExt cx="1994107" cy="3526971"/>
          </a:xfrm>
        </p:grpSpPr>
        <p:grpSp>
          <p:nvGrpSpPr>
            <p:cNvPr id="33" name="组合 32"/>
            <p:cNvGrpSpPr/>
            <p:nvPr/>
          </p:nvGrpSpPr>
          <p:grpSpPr>
            <a:xfrm>
              <a:off x="6589939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9998C8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4" name="TextBox 19"/>
            <p:cNvSpPr txBox="1"/>
            <p:nvPr/>
          </p:nvSpPr>
          <p:spPr>
            <a:xfrm>
              <a:off x="6662510" y="3096392"/>
              <a:ext cx="1882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b="1" dirty="0">
                  <a:latin typeface="+mn-lt"/>
                  <a:cs typeface="+mn-ea"/>
                  <a:sym typeface="+mn-lt"/>
                </a:rPr>
                <a:t>模式转换</a:t>
              </a:r>
              <a:r>
                <a:rPr lang="en-US" altLang="zh-CN" sz="2000" b="1" dirty="0">
                  <a:latin typeface="+mn-lt"/>
                  <a:cs typeface="+mn-ea"/>
                  <a:sym typeface="+mn-lt"/>
                </a:rPr>
                <a:t>T\V</a:t>
              </a:r>
              <a:endParaRPr lang="zh-CN" altLang="en-US" sz="2000" b="1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662510" y="3513512"/>
              <a:ext cx="1882623" cy="117083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通过按键控制引发中断实现了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  \V \ STOP 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等多种模式的转换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,ADC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采集数据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串口发送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椭圆 30"/>
            <p:cNvSpPr/>
            <p:nvPr/>
          </p:nvSpPr>
          <p:spPr>
            <a:xfrm>
              <a:off x="6756854" y="2228975"/>
              <a:ext cx="609600" cy="575256"/>
            </a:xfrm>
            <a:custGeom>
              <a:avLst/>
              <a:gdLst>
                <a:gd name="connsiteX0" fmla="*/ 255815 w 338138"/>
                <a:gd name="connsiteY0" fmla="*/ 276225 h 319088"/>
                <a:gd name="connsiteX1" fmla="*/ 267653 w 338138"/>
                <a:gd name="connsiteY1" fmla="*/ 282720 h 319088"/>
                <a:gd name="connsiteX2" fmla="*/ 275546 w 338138"/>
                <a:gd name="connsiteY2" fmla="*/ 282720 h 319088"/>
                <a:gd name="connsiteX3" fmla="*/ 287384 w 338138"/>
                <a:gd name="connsiteY3" fmla="*/ 276225 h 319088"/>
                <a:gd name="connsiteX4" fmla="*/ 290015 w 338138"/>
                <a:gd name="connsiteY4" fmla="*/ 277524 h 319088"/>
                <a:gd name="connsiteX5" fmla="*/ 295276 w 338138"/>
                <a:gd name="connsiteY5" fmla="*/ 284018 h 319088"/>
                <a:gd name="connsiteX6" fmla="*/ 295276 w 338138"/>
                <a:gd name="connsiteY6" fmla="*/ 315191 h 319088"/>
                <a:gd name="connsiteX7" fmla="*/ 271600 w 338138"/>
                <a:gd name="connsiteY7" fmla="*/ 319088 h 319088"/>
                <a:gd name="connsiteX8" fmla="*/ 249238 w 338138"/>
                <a:gd name="connsiteY8" fmla="*/ 315191 h 319088"/>
                <a:gd name="connsiteX9" fmla="*/ 249238 w 338138"/>
                <a:gd name="connsiteY9" fmla="*/ 284018 h 319088"/>
                <a:gd name="connsiteX10" fmla="*/ 253184 w 338138"/>
                <a:gd name="connsiteY10" fmla="*/ 277524 h 319088"/>
                <a:gd name="connsiteX11" fmla="*/ 255815 w 338138"/>
                <a:gd name="connsiteY11" fmla="*/ 276225 h 319088"/>
                <a:gd name="connsiteX12" fmla="*/ 50755 w 338138"/>
                <a:gd name="connsiteY12" fmla="*/ 276225 h 319088"/>
                <a:gd name="connsiteX13" fmla="*/ 62593 w 338138"/>
                <a:gd name="connsiteY13" fmla="*/ 282720 h 319088"/>
                <a:gd name="connsiteX14" fmla="*/ 70486 w 338138"/>
                <a:gd name="connsiteY14" fmla="*/ 282720 h 319088"/>
                <a:gd name="connsiteX15" fmla="*/ 82324 w 338138"/>
                <a:gd name="connsiteY15" fmla="*/ 276225 h 319088"/>
                <a:gd name="connsiteX16" fmla="*/ 84955 w 338138"/>
                <a:gd name="connsiteY16" fmla="*/ 277524 h 319088"/>
                <a:gd name="connsiteX17" fmla="*/ 88901 w 338138"/>
                <a:gd name="connsiteY17" fmla="*/ 284018 h 319088"/>
                <a:gd name="connsiteX18" fmla="*/ 88901 w 338138"/>
                <a:gd name="connsiteY18" fmla="*/ 315191 h 319088"/>
                <a:gd name="connsiteX19" fmla="*/ 66539 w 338138"/>
                <a:gd name="connsiteY19" fmla="*/ 319088 h 319088"/>
                <a:gd name="connsiteX20" fmla="*/ 42863 w 338138"/>
                <a:gd name="connsiteY20" fmla="*/ 315191 h 319088"/>
                <a:gd name="connsiteX21" fmla="*/ 42863 w 338138"/>
                <a:gd name="connsiteY21" fmla="*/ 284018 h 319088"/>
                <a:gd name="connsiteX22" fmla="*/ 48124 w 338138"/>
                <a:gd name="connsiteY22" fmla="*/ 277524 h 319088"/>
                <a:gd name="connsiteX23" fmla="*/ 50755 w 338138"/>
                <a:gd name="connsiteY23" fmla="*/ 276225 h 319088"/>
                <a:gd name="connsiteX24" fmla="*/ 273050 w 338138"/>
                <a:gd name="connsiteY24" fmla="*/ 214313 h 319088"/>
                <a:gd name="connsiteX25" fmla="*/ 282575 w 338138"/>
                <a:gd name="connsiteY25" fmla="*/ 224632 h 319088"/>
                <a:gd name="connsiteX26" fmla="*/ 273050 w 338138"/>
                <a:gd name="connsiteY26" fmla="*/ 234951 h 319088"/>
                <a:gd name="connsiteX27" fmla="*/ 263525 w 338138"/>
                <a:gd name="connsiteY27" fmla="*/ 224632 h 319088"/>
                <a:gd name="connsiteX28" fmla="*/ 273050 w 338138"/>
                <a:gd name="connsiteY28" fmla="*/ 214313 h 319088"/>
                <a:gd name="connsiteX29" fmla="*/ 65882 w 338138"/>
                <a:gd name="connsiteY29" fmla="*/ 214313 h 319088"/>
                <a:gd name="connsiteX30" fmla="*/ 76201 w 338138"/>
                <a:gd name="connsiteY30" fmla="*/ 224632 h 319088"/>
                <a:gd name="connsiteX31" fmla="*/ 65882 w 338138"/>
                <a:gd name="connsiteY31" fmla="*/ 234951 h 319088"/>
                <a:gd name="connsiteX32" fmla="*/ 55563 w 338138"/>
                <a:gd name="connsiteY32" fmla="*/ 224632 h 319088"/>
                <a:gd name="connsiteX33" fmla="*/ 65882 w 338138"/>
                <a:gd name="connsiteY33" fmla="*/ 214313 h 319088"/>
                <a:gd name="connsiteX34" fmla="*/ 272257 w 338138"/>
                <a:gd name="connsiteY34" fmla="*/ 196850 h 319088"/>
                <a:gd name="connsiteX35" fmla="*/ 244475 w 338138"/>
                <a:gd name="connsiteY35" fmla="*/ 224632 h 319088"/>
                <a:gd name="connsiteX36" fmla="*/ 272257 w 338138"/>
                <a:gd name="connsiteY36" fmla="*/ 252414 h 319088"/>
                <a:gd name="connsiteX37" fmla="*/ 300039 w 338138"/>
                <a:gd name="connsiteY37" fmla="*/ 224632 h 319088"/>
                <a:gd name="connsiteX38" fmla="*/ 272257 w 338138"/>
                <a:gd name="connsiteY38" fmla="*/ 196850 h 319088"/>
                <a:gd name="connsiteX39" fmla="*/ 65882 w 338138"/>
                <a:gd name="connsiteY39" fmla="*/ 196850 h 319088"/>
                <a:gd name="connsiteX40" fmla="*/ 38100 w 338138"/>
                <a:gd name="connsiteY40" fmla="*/ 224632 h 319088"/>
                <a:gd name="connsiteX41" fmla="*/ 65882 w 338138"/>
                <a:gd name="connsiteY41" fmla="*/ 252414 h 319088"/>
                <a:gd name="connsiteX42" fmla="*/ 93664 w 338138"/>
                <a:gd name="connsiteY42" fmla="*/ 224632 h 319088"/>
                <a:gd name="connsiteX43" fmla="*/ 65882 w 338138"/>
                <a:gd name="connsiteY43" fmla="*/ 196850 h 319088"/>
                <a:gd name="connsiteX44" fmla="*/ 272257 w 338138"/>
                <a:gd name="connsiteY44" fmla="*/ 187325 h 319088"/>
                <a:gd name="connsiteX45" fmla="*/ 338138 w 338138"/>
                <a:gd name="connsiteY45" fmla="*/ 253322 h 319088"/>
                <a:gd name="connsiteX46" fmla="*/ 313103 w 338138"/>
                <a:gd name="connsiteY46" fmla="*/ 304800 h 319088"/>
                <a:gd name="connsiteX47" fmla="*/ 313103 w 338138"/>
                <a:gd name="connsiteY47" fmla="*/ 283681 h 319088"/>
                <a:gd name="connsiteX48" fmla="*/ 295974 w 338138"/>
                <a:gd name="connsiteY48" fmla="*/ 259922 h 319088"/>
                <a:gd name="connsiteX49" fmla="*/ 290704 w 338138"/>
                <a:gd name="connsiteY49" fmla="*/ 258602 h 319088"/>
                <a:gd name="connsiteX50" fmla="*/ 284115 w 338138"/>
                <a:gd name="connsiteY50" fmla="*/ 258602 h 319088"/>
                <a:gd name="connsiteX51" fmla="*/ 272257 w 338138"/>
                <a:gd name="connsiteY51" fmla="*/ 265202 h 319088"/>
                <a:gd name="connsiteX52" fmla="*/ 260398 w 338138"/>
                <a:gd name="connsiteY52" fmla="*/ 258602 h 319088"/>
                <a:gd name="connsiteX53" fmla="*/ 255128 w 338138"/>
                <a:gd name="connsiteY53" fmla="*/ 258602 h 319088"/>
                <a:gd name="connsiteX54" fmla="*/ 248539 w 338138"/>
                <a:gd name="connsiteY54" fmla="*/ 259922 h 319088"/>
                <a:gd name="connsiteX55" fmla="*/ 232728 w 338138"/>
                <a:gd name="connsiteY55" fmla="*/ 283681 h 319088"/>
                <a:gd name="connsiteX56" fmla="*/ 232728 w 338138"/>
                <a:gd name="connsiteY56" fmla="*/ 304800 h 319088"/>
                <a:gd name="connsiteX57" fmla="*/ 206375 w 338138"/>
                <a:gd name="connsiteY57" fmla="*/ 253322 h 319088"/>
                <a:gd name="connsiteX58" fmla="*/ 272257 w 338138"/>
                <a:gd name="connsiteY58" fmla="*/ 187325 h 319088"/>
                <a:gd name="connsiteX59" fmla="*/ 65881 w 338138"/>
                <a:gd name="connsiteY59" fmla="*/ 187325 h 319088"/>
                <a:gd name="connsiteX60" fmla="*/ 131763 w 338138"/>
                <a:gd name="connsiteY60" fmla="*/ 253322 h 319088"/>
                <a:gd name="connsiteX61" fmla="*/ 105410 w 338138"/>
                <a:gd name="connsiteY61" fmla="*/ 304800 h 319088"/>
                <a:gd name="connsiteX62" fmla="*/ 105410 w 338138"/>
                <a:gd name="connsiteY62" fmla="*/ 283681 h 319088"/>
                <a:gd name="connsiteX63" fmla="*/ 89599 w 338138"/>
                <a:gd name="connsiteY63" fmla="*/ 259922 h 319088"/>
                <a:gd name="connsiteX64" fmla="*/ 83010 w 338138"/>
                <a:gd name="connsiteY64" fmla="*/ 258602 h 319088"/>
                <a:gd name="connsiteX65" fmla="*/ 77740 w 338138"/>
                <a:gd name="connsiteY65" fmla="*/ 258602 h 319088"/>
                <a:gd name="connsiteX66" fmla="*/ 65881 w 338138"/>
                <a:gd name="connsiteY66" fmla="*/ 265202 h 319088"/>
                <a:gd name="connsiteX67" fmla="*/ 54023 w 338138"/>
                <a:gd name="connsiteY67" fmla="*/ 258602 h 319088"/>
                <a:gd name="connsiteX68" fmla="*/ 47434 w 338138"/>
                <a:gd name="connsiteY68" fmla="*/ 258602 h 319088"/>
                <a:gd name="connsiteX69" fmla="*/ 42164 w 338138"/>
                <a:gd name="connsiteY69" fmla="*/ 259922 h 319088"/>
                <a:gd name="connsiteX70" fmla="*/ 25035 w 338138"/>
                <a:gd name="connsiteY70" fmla="*/ 283681 h 319088"/>
                <a:gd name="connsiteX71" fmla="*/ 25035 w 338138"/>
                <a:gd name="connsiteY71" fmla="*/ 304800 h 319088"/>
                <a:gd name="connsiteX72" fmla="*/ 0 w 338138"/>
                <a:gd name="connsiteY72" fmla="*/ 253322 h 319088"/>
                <a:gd name="connsiteX73" fmla="*/ 65881 w 338138"/>
                <a:gd name="connsiteY73" fmla="*/ 187325 h 319088"/>
                <a:gd name="connsiteX74" fmla="*/ 159754 w 338138"/>
                <a:gd name="connsiteY74" fmla="*/ 149225 h 319088"/>
                <a:gd name="connsiteX75" fmla="*/ 169069 w 338138"/>
                <a:gd name="connsiteY75" fmla="*/ 149225 h 319088"/>
                <a:gd name="connsiteX76" fmla="*/ 178384 w 338138"/>
                <a:gd name="connsiteY76" fmla="*/ 149225 h 319088"/>
                <a:gd name="connsiteX77" fmla="*/ 178384 w 338138"/>
                <a:gd name="connsiteY77" fmla="*/ 175331 h 319088"/>
                <a:gd name="connsiteX78" fmla="*/ 214313 w 338138"/>
                <a:gd name="connsiteY78" fmla="*/ 193605 h 319088"/>
                <a:gd name="connsiteX79" fmla="*/ 202337 w 338138"/>
                <a:gd name="connsiteY79" fmla="*/ 207963 h 319088"/>
                <a:gd name="connsiteX80" fmla="*/ 169069 w 338138"/>
                <a:gd name="connsiteY80" fmla="*/ 190994 h 319088"/>
                <a:gd name="connsiteX81" fmla="*/ 135802 w 338138"/>
                <a:gd name="connsiteY81" fmla="*/ 207963 h 319088"/>
                <a:gd name="connsiteX82" fmla="*/ 123825 w 338138"/>
                <a:gd name="connsiteY82" fmla="*/ 193605 h 319088"/>
                <a:gd name="connsiteX83" fmla="*/ 159754 w 338138"/>
                <a:gd name="connsiteY83" fmla="*/ 175331 h 319088"/>
                <a:gd name="connsiteX84" fmla="*/ 159754 w 338138"/>
                <a:gd name="connsiteY84" fmla="*/ 149225 h 319088"/>
                <a:gd name="connsiteX85" fmla="*/ 154175 w 338138"/>
                <a:gd name="connsiteY85" fmla="*/ 88900 h 319088"/>
                <a:gd name="connsiteX86" fmla="*/ 165941 w 338138"/>
                <a:gd name="connsiteY86" fmla="*/ 95394 h 319088"/>
                <a:gd name="connsiteX87" fmla="*/ 173785 w 338138"/>
                <a:gd name="connsiteY87" fmla="*/ 95394 h 319088"/>
                <a:gd name="connsiteX88" fmla="*/ 185551 w 338138"/>
                <a:gd name="connsiteY88" fmla="*/ 88900 h 319088"/>
                <a:gd name="connsiteX89" fmla="*/ 188166 w 338138"/>
                <a:gd name="connsiteY89" fmla="*/ 90199 h 319088"/>
                <a:gd name="connsiteX90" fmla="*/ 192088 w 338138"/>
                <a:gd name="connsiteY90" fmla="*/ 96693 h 319088"/>
                <a:gd name="connsiteX91" fmla="*/ 192088 w 338138"/>
                <a:gd name="connsiteY91" fmla="*/ 126567 h 319088"/>
                <a:gd name="connsiteX92" fmla="*/ 169863 w 338138"/>
                <a:gd name="connsiteY92" fmla="*/ 131763 h 319088"/>
                <a:gd name="connsiteX93" fmla="*/ 147638 w 338138"/>
                <a:gd name="connsiteY93" fmla="*/ 126567 h 319088"/>
                <a:gd name="connsiteX94" fmla="*/ 147638 w 338138"/>
                <a:gd name="connsiteY94" fmla="*/ 96693 h 319088"/>
                <a:gd name="connsiteX95" fmla="*/ 151560 w 338138"/>
                <a:gd name="connsiteY95" fmla="*/ 90199 h 319088"/>
                <a:gd name="connsiteX96" fmla="*/ 154175 w 338138"/>
                <a:gd name="connsiteY96" fmla="*/ 88900 h 319088"/>
                <a:gd name="connsiteX97" fmla="*/ 169069 w 338138"/>
                <a:gd name="connsiteY97" fmla="*/ 26988 h 319088"/>
                <a:gd name="connsiteX98" fmla="*/ 179388 w 338138"/>
                <a:gd name="connsiteY98" fmla="*/ 36513 h 319088"/>
                <a:gd name="connsiteX99" fmla="*/ 169069 w 338138"/>
                <a:gd name="connsiteY99" fmla="*/ 46038 h 319088"/>
                <a:gd name="connsiteX100" fmla="*/ 158750 w 338138"/>
                <a:gd name="connsiteY100" fmla="*/ 36513 h 319088"/>
                <a:gd name="connsiteX101" fmla="*/ 169069 w 338138"/>
                <a:gd name="connsiteY101" fmla="*/ 26988 h 319088"/>
                <a:gd name="connsiteX102" fmla="*/ 169070 w 338138"/>
                <a:gd name="connsiteY102" fmla="*/ 9525 h 319088"/>
                <a:gd name="connsiteX103" fmla="*/ 141288 w 338138"/>
                <a:gd name="connsiteY103" fmla="*/ 37307 h 319088"/>
                <a:gd name="connsiteX104" fmla="*/ 169070 w 338138"/>
                <a:gd name="connsiteY104" fmla="*/ 65089 h 319088"/>
                <a:gd name="connsiteX105" fmla="*/ 196852 w 338138"/>
                <a:gd name="connsiteY105" fmla="*/ 37307 h 319088"/>
                <a:gd name="connsiteX106" fmla="*/ 169070 w 338138"/>
                <a:gd name="connsiteY106" fmla="*/ 9525 h 319088"/>
                <a:gd name="connsiteX107" fmla="*/ 169070 w 338138"/>
                <a:gd name="connsiteY107" fmla="*/ 0 h 319088"/>
                <a:gd name="connsiteX108" fmla="*/ 234951 w 338138"/>
                <a:gd name="connsiteY108" fmla="*/ 65997 h 319088"/>
                <a:gd name="connsiteX109" fmla="*/ 209916 w 338138"/>
                <a:gd name="connsiteY109" fmla="*/ 117475 h 319088"/>
                <a:gd name="connsiteX110" fmla="*/ 209916 w 338138"/>
                <a:gd name="connsiteY110" fmla="*/ 96356 h 319088"/>
                <a:gd name="connsiteX111" fmla="*/ 192787 w 338138"/>
                <a:gd name="connsiteY111" fmla="*/ 72597 h 319088"/>
                <a:gd name="connsiteX112" fmla="*/ 187517 w 338138"/>
                <a:gd name="connsiteY112" fmla="*/ 71277 h 319088"/>
                <a:gd name="connsiteX113" fmla="*/ 180928 w 338138"/>
                <a:gd name="connsiteY113" fmla="*/ 71277 h 319088"/>
                <a:gd name="connsiteX114" fmla="*/ 169070 w 338138"/>
                <a:gd name="connsiteY114" fmla="*/ 76557 h 319088"/>
                <a:gd name="connsiteX115" fmla="*/ 157211 w 338138"/>
                <a:gd name="connsiteY115" fmla="*/ 71277 h 319088"/>
                <a:gd name="connsiteX116" fmla="*/ 150623 w 338138"/>
                <a:gd name="connsiteY116" fmla="*/ 71277 h 319088"/>
                <a:gd name="connsiteX117" fmla="*/ 145352 w 338138"/>
                <a:gd name="connsiteY117" fmla="*/ 72597 h 319088"/>
                <a:gd name="connsiteX118" fmla="*/ 128223 w 338138"/>
                <a:gd name="connsiteY118" fmla="*/ 96356 h 319088"/>
                <a:gd name="connsiteX119" fmla="*/ 128223 w 338138"/>
                <a:gd name="connsiteY119" fmla="*/ 117475 h 319088"/>
                <a:gd name="connsiteX120" fmla="*/ 103188 w 338138"/>
                <a:gd name="connsiteY120" fmla="*/ 65997 h 319088"/>
                <a:gd name="connsiteX121" fmla="*/ 169070 w 338138"/>
                <a:gd name="connsiteY121" fmla="*/ 0 h 3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38138" h="319088">
                  <a:moveTo>
                    <a:pt x="255815" y="276225"/>
                  </a:moveTo>
                  <a:cubicBezTo>
                    <a:pt x="255815" y="276225"/>
                    <a:pt x="255815" y="276225"/>
                    <a:pt x="267653" y="282720"/>
                  </a:cubicBezTo>
                  <a:cubicBezTo>
                    <a:pt x="270284" y="284018"/>
                    <a:pt x="272915" y="284018"/>
                    <a:pt x="275546" y="282720"/>
                  </a:cubicBezTo>
                  <a:cubicBezTo>
                    <a:pt x="275546" y="282720"/>
                    <a:pt x="275546" y="282720"/>
                    <a:pt x="287384" y="276225"/>
                  </a:cubicBezTo>
                  <a:cubicBezTo>
                    <a:pt x="287384" y="276225"/>
                    <a:pt x="287384" y="276225"/>
                    <a:pt x="290015" y="277524"/>
                  </a:cubicBezTo>
                  <a:cubicBezTo>
                    <a:pt x="292646" y="278823"/>
                    <a:pt x="295276" y="281421"/>
                    <a:pt x="295276" y="284018"/>
                  </a:cubicBezTo>
                  <a:cubicBezTo>
                    <a:pt x="295276" y="284018"/>
                    <a:pt x="295276" y="284018"/>
                    <a:pt x="295276" y="315191"/>
                  </a:cubicBezTo>
                  <a:cubicBezTo>
                    <a:pt x="287384" y="317789"/>
                    <a:pt x="279492" y="319088"/>
                    <a:pt x="271600" y="319088"/>
                  </a:cubicBezTo>
                  <a:cubicBezTo>
                    <a:pt x="263707" y="319088"/>
                    <a:pt x="255815" y="317789"/>
                    <a:pt x="249238" y="315191"/>
                  </a:cubicBezTo>
                  <a:cubicBezTo>
                    <a:pt x="249238" y="315191"/>
                    <a:pt x="249238" y="315191"/>
                    <a:pt x="249238" y="284018"/>
                  </a:cubicBezTo>
                  <a:cubicBezTo>
                    <a:pt x="249238" y="281421"/>
                    <a:pt x="250554" y="278823"/>
                    <a:pt x="253184" y="277524"/>
                  </a:cubicBezTo>
                  <a:cubicBezTo>
                    <a:pt x="253184" y="277524"/>
                    <a:pt x="253184" y="277524"/>
                    <a:pt x="255815" y="276225"/>
                  </a:cubicBezTo>
                  <a:close/>
                  <a:moveTo>
                    <a:pt x="50755" y="276225"/>
                  </a:moveTo>
                  <a:cubicBezTo>
                    <a:pt x="50755" y="276225"/>
                    <a:pt x="50755" y="276225"/>
                    <a:pt x="62593" y="282720"/>
                  </a:cubicBezTo>
                  <a:cubicBezTo>
                    <a:pt x="65224" y="284018"/>
                    <a:pt x="67855" y="284018"/>
                    <a:pt x="70486" y="282720"/>
                  </a:cubicBezTo>
                  <a:cubicBezTo>
                    <a:pt x="70486" y="282720"/>
                    <a:pt x="70486" y="282720"/>
                    <a:pt x="82324" y="276225"/>
                  </a:cubicBezTo>
                  <a:cubicBezTo>
                    <a:pt x="82324" y="276225"/>
                    <a:pt x="82324" y="276225"/>
                    <a:pt x="84955" y="277524"/>
                  </a:cubicBezTo>
                  <a:cubicBezTo>
                    <a:pt x="87585" y="278823"/>
                    <a:pt x="88901" y="281421"/>
                    <a:pt x="88901" y="284018"/>
                  </a:cubicBezTo>
                  <a:cubicBezTo>
                    <a:pt x="88901" y="284018"/>
                    <a:pt x="88901" y="284018"/>
                    <a:pt x="88901" y="315191"/>
                  </a:cubicBezTo>
                  <a:cubicBezTo>
                    <a:pt x="82324" y="317789"/>
                    <a:pt x="74432" y="319088"/>
                    <a:pt x="66539" y="319088"/>
                  </a:cubicBezTo>
                  <a:cubicBezTo>
                    <a:pt x="58647" y="319088"/>
                    <a:pt x="50755" y="317789"/>
                    <a:pt x="42863" y="315191"/>
                  </a:cubicBezTo>
                  <a:cubicBezTo>
                    <a:pt x="42863" y="315191"/>
                    <a:pt x="42863" y="315191"/>
                    <a:pt x="42863" y="284018"/>
                  </a:cubicBezTo>
                  <a:cubicBezTo>
                    <a:pt x="42863" y="281421"/>
                    <a:pt x="45493" y="278823"/>
                    <a:pt x="48124" y="277524"/>
                  </a:cubicBezTo>
                  <a:cubicBezTo>
                    <a:pt x="48124" y="277524"/>
                    <a:pt x="48124" y="277524"/>
                    <a:pt x="50755" y="276225"/>
                  </a:cubicBezTo>
                  <a:close/>
                  <a:moveTo>
                    <a:pt x="273050" y="214313"/>
                  </a:moveTo>
                  <a:cubicBezTo>
                    <a:pt x="278311" y="214313"/>
                    <a:pt x="282575" y="218933"/>
                    <a:pt x="282575" y="224632"/>
                  </a:cubicBezTo>
                  <a:cubicBezTo>
                    <a:pt x="282575" y="230331"/>
                    <a:pt x="278311" y="234951"/>
                    <a:pt x="273050" y="234951"/>
                  </a:cubicBezTo>
                  <a:cubicBezTo>
                    <a:pt x="267789" y="234951"/>
                    <a:pt x="263525" y="230331"/>
                    <a:pt x="263525" y="224632"/>
                  </a:cubicBezTo>
                  <a:cubicBezTo>
                    <a:pt x="263525" y="218933"/>
                    <a:pt x="267789" y="214313"/>
                    <a:pt x="273050" y="214313"/>
                  </a:cubicBezTo>
                  <a:close/>
                  <a:moveTo>
                    <a:pt x="65882" y="214313"/>
                  </a:moveTo>
                  <a:cubicBezTo>
                    <a:pt x="71581" y="214313"/>
                    <a:pt x="76201" y="218933"/>
                    <a:pt x="76201" y="224632"/>
                  </a:cubicBezTo>
                  <a:cubicBezTo>
                    <a:pt x="76201" y="230331"/>
                    <a:pt x="71581" y="234951"/>
                    <a:pt x="65882" y="234951"/>
                  </a:cubicBezTo>
                  <a:cubicBezTo>
                    <a:pt x="60183" y="234951"/>
                    <a:pt x="55563" y="230331"/>
                    <a:pt x="55563" y="224632"/>
                  </a:cubicBezTo>
                  <a:cubicBezTo>
                    <a:pt x="55563" y="218933"/>
                    <a:pt x="60183" y="214313"/>
                    <a:pt x="65882" y="214313"/>
                  </a:cubicBezTo>
                  <a:close/>
                  <a:moveTo>
                    <a:pt x="272257" y="196850"/>
                  </a:moveTo>
                  <a:cubicBezTo>
                    <a:pt x="256913" y="196850"/>
                    <a:pt x="244475" y="209288"/>
                    <a:pt x="244475" y="224632"/>
                  </a:cubicBezTo>
                  <a:cubicBezTo>
                    <a:pt x="244475" y="239976"/>
                    <a:pt x="256913" y="252414"/>
                    <a:pt x="272257" y="252414"/>
                  </a:cubicBezTo>
                  <a:cubicBezTo>
                    <a:pt x="287601" y="252414"/>
                    <a:pt x="300039" y="239976"/>
                    <a:pt x="300039" y="224632"/>
                  </a:cubicBezTo>
                  <a:cubicBezTo>
                    <a:pt x="300039" y="209288"/>
                    <a:pt x="287601" y="196850"/>
                    <a:pt x="272257" y="196850"/>
                  </a:cubicBezTo>
                  <a:close/>
                  <a:moveTo>
                    <a:pt x="65882" y="196850"/>
                  </a:moveTo>
                  <a:cubicBezTo>
                    <a:pt x="50538" y="196850"/>
                    <a:pt x="38100" y="209288"/>
                    <a:pt x="38100" y="224632"/>
                  </a:cubicBezTo>
                  <a:cubicBezTo>
                    <a:pt x="38100" y="239976"/>
                    <a:pt x="50538" y="252414"/>
                    <a:pt x="65882" y="252414"/>
                  </a:cubicBezTo>
                  <a:cubicBezTo>
                    <a:pt x="81226" y="252414"/>
                    <a:pt x="93664" y="239976"/>
                    <a:pt x="93664" y="224632"/>
                  </a:cubicBezTo>
                  <a:cubicBezTo>
                    <a:pt x="93664" y="209288"/>
                    <a:pt x="81226" y="196850"/>
                    <a:pt x="65882" y="196850"/>
                  </a:cubicBezTo>
                  <a:close/>
                  <a:moveTo>
                    <a:pt x="272257" y="187325"/>
                  </a:moveTo>
                  <a:cubicBezTo>
                    <a:pt x="309150" y="187325"/>
                    <a:pt x="338138" y="217684"/>
                    <a:pt x="338138" y="253322"/>
                  </a:cubicBezTo>
                  <a:cubicBezTo>
                    <a:pt x="338138" y="274441"/>
                    <a:pt x="328915" y="292921"/>
                    <a:pt x="313103" y="304800"/>
                  </a:cubicBezTo>
                  <a:cubicBezTo>
                    <a:pt x="313103" y="304800"/>
                    <a:pt x="313103" y="304800"/>
                    <a:pt x="313103" y="283681"/>
                  </a:cubicBezTo>
                  <a:cubicBezTo>
                    <a:pt x="313103" y="273121"/>
                    <a:pt x="306515" y="263882"/>
                    <a:pt x="295974" y="259922"/>
                  </a:cubicBezTo>
                  <a:cubicBezTo>
                    <a:pt x="295974" y="259922"/>
                    <a:pt x="290704" y="258602"/>
                    <a:pt x="290704" y="258602"/>
                  </a:cubicBezTo>
                  <a:cubicBezTo>
                    <a:pt x="288068" y="257282"/>
                    <a:pt x="286751" y="258602"/>
                    <a:pt x="284115" y="258602"/>
                  </a:cubicBezTo>
                  <a:cubicBezTo>
                    <a:pt x="284115" y="258602"/>
                    <a:pt x="284115" y="258602"/>
                    <a:pt x="272257" y="265202"/>
                  </a:cubicBezTo>
                  <a:cubicBezTo>
                    <a:pt x="272257" y="265202"/>
                    <a:pt x="272257" y="265202"/>
                    <a:pt x="260398" y="258602"/>
                  </a:cubicBezTo>
                  <a:cubicBezTo>
                    <a:pt x="259080" y="258602"/>
                    <a:pt x="256445" y="257282"/>
                    <a:pt x="255128" y="258602"/>
                  </a:cubicBezTo>
                  <a:cubicBezTo>
                    <a:pt x="255128" y="258602"/>
                    <a:pt x="248539" y="259922"/>
                    <a:pt x="248539" y="259922"/>
                  </a:cubicBezTo>
                  <a:cubicBezTo>
                    <a:pt x="239316" y="263882"/>
                    <a:pt x="232728" y="273121"/>
                    <a:pt x="232728" y="283681"/>
                  </a:cubicBezTo>
                  <a:cubicBezTo>
                    <a:pt x="232728" y="283681"/>
                    <a:pt x="232728" y="283681"/>
                    <a:pt x="232728" y="304800"/>
                  </a:cubicBezTo>
                  <a:cubicBezTo>
                    <a:pt x="216916" y="292921"/>
                    <a:pt x="206375" y="274441"/>
                    <a:pt x="206375" y="253322"/>
                  </a:cubicBezTo>
                  <a:cubicBezTo>
                    <a:pt x="206375" y="217684"/>
                    <a:pt x="236681" y="187325"/>
                    <a:pt x="272257" y="187325"/>
                  </a:cubicBezTo>
                  <a:close/>
                  <a:moveTo>
                    <a:pt x="65881" y="187325"/>
                  </a:moveTo>
                  <a:cubicBezTo>
                    <a:pt x="101457" y="187325"/>
                    <a:pt x="131763" y="217684"/>
                    <a:pt x="131763" y="253322"/>
                  </a:cubicBezTo>
                  <a:cubicBezTo>
                    <a:pt x="131763" y="274441"/>
                    <a:pt x="121222" y="292921"/>
                    <a:pt x="105410" y="304800"/>
                  </a:cubicBezTo>
                  <a:cubicBezTo>
                    <a:pt x="105410" y="304800"/>
                    <a:pt x="105410" y="304800"/>
                    <a:pt x="105410" y="283681"/>
                  </a:cubicBezTo>
                  <a:cubicBezTo>
                    <a:pt x="105410" y="273121"/>
                    <a:pt x="98822" y="263882"/>
                    <a:pt x="89599" y="259922"/>
                  </a:cubicBezTo>
                  <a:cubicBezTo>
                    <a:pt x="89599" y="259922"/>
                    <a:pt x="83010" y="258602"/>
                    <a:pt x="83010" y="258602"/>
                  </a:cubicBezTo>
                  <a:cubicBezTo>
                    <a:pt x="81693" y="257282"/>
                    <a:pt x="79058" y="258602"/>
                    <a:pt x="77740" y="258602"/>
                  </a:cubicBezTo>
                  <a:cubicBezTo>
                    <a:pt x="77740" y="258602"/>
                    <a:pt x="77740" y="258602"/>
                    <a:pt x="65881" y="265202"/>
                  </a:cubicBezTo>
                  <a:cubicBezTo>
                    <a:pt x="65881" y="265202"/>
                    <a:pt x="65881" y="265202"/>
                    <a:pt x="54023" y="258602"/>
                  </a:cubicBezTo>
                  <a:cubicBezTo>
                    <a:pt x="51387" y="258602"/>
                    <a:pt x="50070" y="257282"/>
                    <a:pt x="47434" y="258602"/>
                  </a:cubicBezTo>
                  <a:cubicBezTo>
                    <a:pt x="47434" y="258602"/>
                    <a:pt x="42164" y="259922"/>
                    <a:pt x="42164" y="259922"/>
                  </a:cubicBezTo>
                  <a:cubicBezTo>
                    <a:pt x="31623" y="263882"/>
                    <a:pt x="25035" y="273121"/>
                    <a:pt x="25035" y="283681"/>
                  </a:cubicBezTo>
                  <a:cubicBezTo>
                    <a:pt x="25035" y="283681"/>
                    <a:pt x="25035" y="283681"/>
                    <a:pt x="25035" y="304800"/>
                  </a:cubicBezTo>
                  <a:cubicBezTo>
                    <a:pt x="9223" y="292921"/>
                    <a:pt x="0" y="274441"/>
                    <a:pt x="0" y="253322"/>
                  </a:cubicBezTo>
                  <a:cubicBezTo>
                    <a:pt x="0" y="217684"/>
                    <a:pt x="28988" y="187325"/>
                    <a:pt x="65881" y="187325"/>
                  </a:cubicBezTo>
                  <a:close/>
                  <a:moveTo>
                    <a:pt x="159754" y="149225"/>
                  </a:moveTo>
                  <a:cubicBezTo>
                    <a:pt x="163746" y="149225"/>
                    <a:pt x="166408" y="149225"/>
                    <a:pt x="169069" y="149225"/>
                  </a:cubicBezTo>
                  <a:cubicBezTo>
                    <a:pt x="171731" y="149225"/>
                    <a:pt x="174392" y="149225"/>
                    <a:pt x="178384" y="149225"/>
                  </a:cubicBezTo>
                  <a:cubicBezTo>
                    <a:pt x="178384" y="149225"/>
                    <a:pt x="178384" y="149225"/>
                    <a:pt x="178384" y="175331"/>
                  </a:cubicBezTo>
                  <a:lnTo>
                    <a:pt x="214313" y="193605"/>
                  </a:lnTo>
                  <a:cubicBezTo>
                    <a:pt x="210321" y="197521"/>
                    <a:pt x="206329" y="202742"/>
                    <a:pt x="202337" y="207963"/>
                  </a:cubicBezTo>
                  <a:cubicBezTo>
                    <a:pt x="202337" y="207963"/>
                    <a:pt x="202337" y="207963"/>
                    <a:pt x="169069" y="190994"/>
                  </a:cubicBezTo>
                  <a:cubicBezTo>
                    <a:pt x="169069" y="190994"/>
                    <a:pt x="169069" y="190994"/>
                    <a:pt x="135802" y="207963"/>
                  </a:cubicBezTo>
                  <a:cubicBezTo>
                    <a:pt x="131809" y="202742"/>
                    <a:pt x="127817" y="197521"/>
                    <a:pt x="123825" y="193605"/>
                  </a:cubicBezTo>
                  <a:cubicBezTo>
                    <a:pt x="123825" y="193605"/>
                    <a:pt x="123825" y="193605"/>
                    <a:pt x="159754" y="175331"/>
                  </a:cubicBezTo>
                  <a:cubicBezTo>
                    <a:pt x="159754" y="175331"/>
                    <a:pt x="159754" y="175331"/>
                    <a:pt x="159754" y="149225"/>
                  </a:cubicBezTo>
                  <a:close/>
                  <a:moveTo>
                    <a:pt x="154175" y="88900"/>
                  </a:moveTo>
                  <a:cubicBezTo>
                    <a:pt x="154175" y="88900"/>
                    <a:pt x="154175" y="88900"/>
                    <a:pt x="165941" y="95394"/>
                  </a:cubicBezTo>
                  <a:cubicBezTo>
                    <a:pt x="168556" y="95394"/>
                    <a:pt x="171171" y="95394"/>
                    <a:pt x="173785" y="95394"/>
                  </a:cubicBezTo>
                  <a:cubicBezTo>
                    <a:pt x="173785" y="95394"/>
                    <a:pt x="173785" y="95394"/>
                    <a:pt x="185551" y="88900"/>
                  </a:cubicBezTo>
                  <a:lnTo>
                    <a:pt x="188166" y="90199"/>
                  </a:lnTo>
                  <a:cubicBezTo>
                    <a:pt x="190781" y="90199"/>
                    <a:pt x="192088" y="92797"/>
                    <a:pt x="192088" y="96693"/>
                  </a:cubicBezTo>
                  <a:cubicBezTo>
                    <a:pt x="192088" y="96693"/>
                    <a:pt x="192088" y="96693"/>
                    <a:pt x="192088" y="126567"/>
                  </a:cubicBezTo>
                  <a:cubicBezTo>
                    <a:pt x="185551" y="129165"/>
                    <a:pt x="177707" y="131763"/>
                    <a:pt x="169863" y="131763"/>
                  </a:cubicBezTo>
                  <a:cubicBezTo>
                    <a:pt x="162019" y="131763"/>
                    <a:pt x="154175" y="129165"/>
                    <a:pt x="147638" y="126567"/>
                  </a:cubicBezTo>
                  <a:cubicBezTo>
                    <a:pt x="147638" y="126567"/>
                    <a:pt x="147638" y="126567"/>
                    <a:pt x="147638" y="96693"/>
                  </a:cubicBezTo>
                  <a:cubicBezTo>
                    <a:pt x="147638" y="92797"/>
                    <a:pt x="148946" y="90199"/>
                    <a:pt x="151560" y="90199"/>
                  </a:cubicBezTo>
                  <a:cubicBezTo>
                    <a:pt x="151560" y="90199"/>
                    <a:pt x="151560" y="90199"/>
                    <a:pt x="154175" y="88900"/>
                  </a:cubicBezTo>
                  <a:close/>
                  <a:moveTo>
                    <a:pt x="169069" y="26988"/>
                  </a:moveTo>
                  <a:cubicBezTo>
                    <a:pt x="174768" y="26988"/>
                    <a:pt x="179388" y="31252"/>
                    <a:pt x="179388" y="36513"/>
                  </a:cubicBezTo>
                  <a:cubicBezTo>
                    <a:pt x="179388" y="41774"/>
                    <a:pt x="174768" y="46038"/>
                    <a:pt x="169069" y="46038"/>
                  </a:cubicBezTo>
                  <a:cubicBezTo>
                    <a:pt x="163370" y="46038"/>
                    <a:pt x="158750" y="41774"/>
                    <a:pt x="158750" y="36513"/>
                  </a:cubicBezTo>
                  <a:cubicBezTo>
                    <a:pt x="158750" y="31252"/>
                    <a:pt x="163370" y="26988"/>
                    <a:pt x="169069" y="26988"/>
                  </a:cubicBezTo>
                  <a:close/>
                  <a:moveTo>
                    <a:pt x="169070" y="9525"/>
                  </a:moveTo>
                  <a:cubicBezTo>
                    <a:pt x="153726" y="9525"/>
                    <a:pt x="141288" y="21963"/>
                    <a:pt x="141288" y="37307"/>
                  </a:cubicBezTo>
                  <a:cubicBezTo>
                    <a:pt x="141288" y="52651"/>
                    <a:pt x="153726" y="65089"/>
                    <a:pt x="169070" y="65089"/>
                  </a:cubicBezTo>
                  <a:cubicBezTo>
                    <a:pt x="184414" y="65089"/>
                    <a:pt x="196852" y="52651"/>
                    <a:pt x="196852" y="37307"/>
                  </a:cubicBezTo>
                  <a:cubicBezTo>
                    <a:pt x="196852" y="21963"/>
                    <a:pt x="184414" y="9525"/>
                    <a:pt x="169070" y="9525"/>
                  </a:cubicBezTo>
                  <a:close/>
                  <a:moveTo>
                    <a:pt x="169070" y="0"/>
                  </a:moveTo>
                  <a:cubicBezTo>
                    <a:pt x="204646" y="0"/>
                    <a:pt x="234951" y="29039"/>
                    <a:pt x="234951" y="65997"/>
                  </a:cubicBezTo>
                  <a:cubicBezTo>
                    <a:pt x="234951" y="87116"/>
                    <a:pt x="224410" y="105595"/>
                    <a:pt x="209916" y="117475"/>
                  </a:cubicBezTo>
                  <a:cubicBezTo>
                    <a:pt x="209916" y="117475"/>
                    <a:pt x="209916" y="117475"/>
                    <a:pt x="209916" y="96356"/>
                  </a:cubicBezTo>
                  <a:cubicBezTo>
                    <a:pt x="209916" y="85796"/>
                    <a:pt x="203328" y="75237"/>
                    <a:pt x="192787" y="72597"/>
                  </a:cubicBezTo>
                  <a:cubicBezTo>
                    <a:pt x="192787" y="72597"/>
                    <a:pt x="187517" y="71277"/>
                    <a:pt x="187517" y="71277"/>
                  </a:cubicBezTo>
                  <a:cubicBezTo>
                    <a:pt x="184881" y="69957"/>
                    <a:pt x="182246" y="69957"/>
                    <a:pt x="180928" y="71277"/>
                  </a:cubicBezTo>
                  <a:cubicBezTo>
                    <a:pt x="180928" y="71277"/>
                    <a:pt x="180928" y="71277"/>
                    <a:pt x="169070" y="76557"/>
                  </a:cubicBezTo>
                  <a:cubicBezTo>
                    <a:pt x="169070" y="76557"/>
                    <a:pt x="169070" y="76557"/>
                    <a:pt x="157211" y="71277"/>
                  </a:cubicBezTo>
                  <a:cubicBezTo>
                    <a:pt x="155893" y="69957"/>
                    <a:pt x="153258" y="69957"/>
                    <a:pt x="150623" y="71277"/>
                  </a:cubicBezTo>
                  <a:cubicBezTo>
                    <a:pt x="150623" y="71277"/>
                    <a:pt x="145352" y="72597"/>
                    <a:pt x="145352" y="72597"/>
                  </a:cubicBezTo>
                  <a:cubicBezTo>
                    <a:pt x="134811" y="75237"/>
                    <a:pt x="128223" y="85796"/>
                    <a:pt x="128223" y="96356"/>
                  </a:cubicBezTo>
                  <a:cubicBezTo>
                    <a:pt x="128223" y="96356"/>
                    <a:pt x="128223" y="96356"/>
                    <a:pt x="128223" y="117475"/>
                  </a:cubicBezTo>
                  <a:cubicBezTo>
                    <a:pt x="113729" y="105595"/>
                    <a:pt x="103188" y="87116"/>
                    <a:pt x="103188" y="65997"/>
                  </a:cubicBezTo>
                  <a:cubicBezTo>
                    <a:pt x="103188" y="29039"/>
                    <a:pt x="133494" y="0"/>
                    <a:pt x="169070" y="0"/>
                  </a:cubicBezTo>
                  <a:close/>
                </a:path>
              </a:pathLst>
            </a:custGeom>
            <a:solidFill>
              <a:srgbClr val="999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TextBox 19"/>
            <p:cNvSpPr txBox="1"/>
            <p:nvPr/>
          </p:nvSpPr>
          <p:spPr>
            <a:xfrm>
              <a:off x="6701422" y="5310366"/>
              <a:ext cx="188262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altLang="zh-CN" sz="180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rPr>
                <a:t>ADC UART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254805" y="2366282"/>
            <a:ext cx="2301318" cy="3817391"/>
            <a:chOff x="9537246" y="2170339"/>
            <a:chExt cx="2301318" cy="3817391"/>
          </a:xfrm>
        </p:grpSpPr>
        <p:grpSp>
          <p:nvGrpSpPr>
            <p:cNvPr id="41" name="组合 40"/>
            <p:cNvGrpSpPr/>
            <p:nvPr/>
          </p:nvGrpSpPr>
          <p:grpSpPr>
            <a:xfrm>
              <a:off x="9537246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/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6868AC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2" name="TextBox 19"/>
            <p:cNvSpPr txBox="1"/>
            <p:nvPr/>
          </p:nvSpPr>
          <p:spPr>
            <a:xfrm>
              <a:off x="9563659" y="2971188"/>
              <a:ext cx="2274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altLang="zh-CN" sz="2000" b="1" dirty="0">
                  <a:latin typeface="+mn-lt"/>
                  <a:cs typeface="+mn-ea"/>
                  <a:sym typeface="+mn-lt"/>
                </a:rPr>
                <a:t>Matplotlib  serial</a:t>
              </a:r>
              <a:endParaRPr lang="zh-CN" altLang="en-US" sz="2000" b="1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614052" y="3513512"/>
              <a:ext cx="1882623" cy="9911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python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中的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serial 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和</a:t>
              </a:r>
              <a:r>
                <a:rPr lang="en-US" altLang="zh-CN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matploylib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库实现了实时从串口获得数据并转化为波形图的功能</a:t>
              </a:r>
            </a:p>
          </p:txBody>
        </p:sp>
        <p:sp>
          <p:nvSpPr>
            <p:cNvPr id="44" name="椭圆 31"/>
            <p:cNvSpPr/>
            <p:nvPr/>
          </p:nvSpPr>
          <p:spPr>
            <a:xfrm>
              <a:off x="9704161" y="2270139"/>
              <a:ext cx="609600" cy="492928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rgbClr val="686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TextBox 19"/>
            <p:cNvSpPr txBox="1"/>
            <p:nvPr/>
          </p:nvSpPr>
          <p:spPr>
            <a:xfrm>
              <a:off x="9540126" y="5341399"/>
              <a:ext cx="1882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altLang="zh-CN" sz="1800" b="1" dirty="0">
                  <a:latin typeface="+mn-lt"/>
                  <a:cs typeface="+mn-ea"/>
                  <a:sym typeface="+mn-lt"/>
                </a:rPr>
                <a:t>Matplotlib  serial</a:t>
              </a:r>
              <a:endParaRPr lang="zh-CN" altLang="en-US" sz="1800" b="1" dirty="0">
                <a:latin typeface="+mn-lt"/>
                <a:cs typeface="+mn-ea"/>
                <a:sym typeface="+mn-lt"/>
              </a:endParaRPr>
            </a:p>
            <a:p>
              <a:endParaRPr lang="zh-CN" altLang="en-US" sz="1800" dirty="0">
                <a:solidFill>
                  <a:schemeClr val="bg1"/>
                </a:solidFill>
                <a:latin typeface="+mn-lt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83188" y="5616299"/>
            <a:ext cx="5508812" cy="1241701"/>
          </a:xfrm>
          <a:custGeom>
            <a:avLst/>
            <a:gdLst>
              <a:gd name="connsiteX0" fmla="*/ 0 w 5508812"/>
              <a:gd name="connsiteY0" fmla="*/ 0 h 1241701"/>
              <a:gd name="connsiteX1" fmla="*/ 5508812 w 5508812"/>
              <a:gd name="connsiteY1" fmla="*/ 0 h 1241701"/>
              <a:gd name="connsiteX2" fmla="*/ 5508812 w 5508812"/>
              <a:gd name="connsiteY2" fmla="*/ 1241701 h 1241701"/>
              <a:gd name="connsiteX3" fmla="*/ 0 w 5508812"/>
              <a:gd name="connsiteY3" fmla="*/ 1241701 h 1241701"/>
              <a:gd name="connsiteX4" fmla="*/ 0 w 5508812"/>
              <a:gd name="connsiteY4" fmla="*/ 0 h 1241701"/>
              <a:gd name="connsiteX0-1" fmla="*/ 0 w 5508812"/>
              <a:gd name="connsiteY0-2" fmla="*/ 1241701 h 1241701"/>
              <a:gd name="connsiteX1-3" fmla="*/ 5508812 w 5508812"/>
              <a:gd name="connsiteY1-4" fmla="*/ 0 h 1241701"/>
              <a:gd name="connsiteX2-5" fmla="*/ 5508812 w 5508812"/>
              <a:gd name="connsiteY2-6" fmla="*/ 1241701 h 1241701"/>
              <a:gd name="connsiteX3-7" fmla="*/ 0 w 5508812"/>
              <a:gd name="connsiteY3-8" fmla="*/ 1241701 h 1241701"/>
              <a:gd name="connsiteX0-9" fmla="*/ 0 w 5508812"/>
              <a:gd name="connsiteY0-10" fmla="*/ 1241701 h 1241701"/>
              <a:gd name="connsiteX1-11" fmla="*/ 5508812 w 5508812"/>
              <a:gd name="connsiteY1-12" fmla="*/ 0 h 1241701"/>
              <a:gd name="connsiteX2-13" fmla="*/ 5508812 w 5508812"/>
              <a:gd name="connsiteY2-14" fmla="*/ 1241701 h 1241701"/>
              <a:gd name="connsiteX3-15" fmla="*/ 0 w 5508812"/>
              <a:gd name="connsiteY3-16" fmla="*/ 1241701 h 1241701"/>
              <a:gd name="connsiteX0-17" fmla="*/ 0 w 5508812"/>
              <a:gd name="connsiteY0-18" fmla="*/ 1241701 h 1241701"/>
              <a:gd name="connsiteX1-19" fmla="*/ 5508812 w 5508812"/>
              <a:gd name="connsiteY1-20" fmla="*/ 0 h 1241701"/>
              <a:gd name="connsiteX2-21" fmla="*/ 5508812 w 5508812"/>
              <a:gd name="connsiteY2-22" fmla="*/ 1241701 h 1241701"/>
              <a:gd name="connsiteX3-23" fmla="*/ 0 w 5508812"/>
              <a:gd name="connsiteY3-24" fmla="*/ 1241701 h 1241701"/>
              <a:gd name="connsiteX0-25" fmla="*/ 0 w 5508812"/>
              <a:gd name="connsiteY0-26" fmla="*/ 1241701 h 1241701"/>
              <a:gd name="connsiteX1-27" fmla="*/ 5508812 w 5508812"/>
              <a:gd name="connsiteY1-28" fmla="*/ 0 h 1241701"/>
              <a:gd name="connsiteX2-29" fmla="*/ 5508812 w 5508812"/>
              <a:gd name="connsiteY2-30" fmla="*/ 1241701 h 1241701"/>
              <a:gd name="connsiteX3-31" fmla="*/ 0 w 5508812"/>
              <a:gd name="connsiteY3-32" fmla="*/ 1241701 h 1241701"/>
              <a:gd name="connsiteX0-33" fmla="*/ 0 w 5508812"/>
              <a:gd name="connsiteY0-34" fmla="*/ 1241701 h 1241701"/>
              <a:gd name="connsiteX1-35" fmla="*/ 5508812 w 5508812"/>
              <a:gd name="connsiteY1-36" fmla="*/ 0 h 1241701"/>
              <a:gd name="connsiteX2-37" fmla="*/ 5508812 w 5508812"/>
              <a:gd name="connsiteY2-38" fmla="*/ 1241701 h 1241701"/>
              <a:gd name="connsiteX3-39" fmla="*/ 0 w 5508812"/>
              <a:gd name="connsiteY3-40" fmla="*/ 1241701 h 1241701"/>
              <a:gd name="connsiteX0-41" fmla="*/ 0 w 5508812"/>
              <a:gd name="connsiteY0-42" fmla="*/ 1241701 h 1241701"/>
              <a:gd name="connsiteX1-43" fmla="*/ 5508812 w 5508812"/>
              <a:gd name="connsiteY1-44" fmla="*/ 0 h 1241701"/>
              <a:gd name="connsiteX2-45" fmla="*/ 5508812 w 5508812"/>
              <a:gd name="connsiteY2-46" fmla="*/ 1241701 h 1241701"/>
              <a:gd name="connsiteX3-47" fmla="*/ 0 w 5508812"/>
              <a:gd name="connsiteY3-48" fmla="*/ 1241701 h 12417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08812" h="1241701">
                <a:moveTo>
                  <a:pt x="0" y="1241701"/>
                </a:moveTo>
                <a:cubicBezTo>
                  <a:pt x="1217708" y="-920317"/>
                  <a:pt x="2408518" y="1758606"/>
                  <a:pt x="5508812" y="0"/>
                </a:cubicBezTo>
                <a:lnTo>
                  <a:pt x="5508812" y="1241701"/>
                </a:lnTo>
                <a:lnTo>
                  <a:pt x="0" y="1241701"/>
                </a:ln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5381" y="4513077"/>
            <a:ext cx="7687235" cy="1241700"/>
          </a:xfrm>
          <a:custGeom>
            <a:avLst/>
            <a:gdLst>
              <a:gd name="connsiteX0" fmla="*/ 0 w 7687235"/>
              <a:gd name="connsiteY0" fmla="*/ 0 h 860612"/>
              <a:gd name="connsiteX1" fmla="*/ 7687235 w 7687235"/>
              <a:gd name="connsiteY1" fmla="*/ 0 h 860612"/>
              <a:gd name="connsiteX2" fmla="*/ 7687235 w 7687235"/>
              <a:gd name="connsiteY2" fmla="*/ 860612 h 860612"/>
              <a:gd name="connsiteX3" fmla="*/ 0 w 7687235"/>
              <a:gd name="connsiteY3" fmla="*/ 860612 h 860612"/>
              <a:gd name="connsiteX4" fmla="*/ 0 w 7687235"/>
              <a:gd name="connsiteY4" fmla="*/ 0 h 860612"/>
              <a:gd name="connsiteX0-1" fmla="*/ 3173506 w 7687235"/>
              <a:gd name="connsiteY0-2" fmla="*/ 685800 h 860612"/>
              <a:gd name="connsiteX1-3" fmla="*/ 7687235 w 7687235"/>
              <a:gd name="connsiteY1-4" fmla="*/ 0 h 860612"/>
              <a:gd name="connsiteX2-5" fmla="*/ 7687235 w 7687235"/>
              <a:gd name="connsiteY2-6" fmla="*/ 860612 h 860612"/>
              <a:gd name="connsiteX3-7" fmla="*/ 0 w 7687235"/>
              <a:gd name="connsiteY3-8" fmla="*/ 860612 h 860612"/>
              <a:gd name="connsiteX4-9" fmla="*/ 3173506 w 7687235"/>
              <a:gd name="connsiteY4-10" fmla="*/ 685800 h 860612"/>
              <a:gd name="connsiteX0-11" fmla="*/ 3305818 w 7819547"/>
              <a:gd name="connsiteY0-12" fmla="*/ 686875 h 861687"/>
              <a:gd name="connsiteX1-13" fmla="*/ 7819547 w 7819547"/>
              <a:gd name="connsiteY1-14" fmla="*/ 1075 h 861687"/>
              <a:gd name="connsiteX2-15" fmla="*/ 7819547 w 7819547"/>
              <a:gd name="connsiteY2-16" fmla="*/ 861687 h 861687"/>
              <a:gd name="connsiteX3-17" fmla="*/ 132312 w 7819547"/>
              <a:gd name="connsiteY3-18" fmla="*/ 861687 h 861687"/>
              <a:gd name="connsiteX4-19" fmla="*/ 3305818 w 7819547"/>
              <a:gd name="connsiteY4-20" fmla="*/ 686875 h 861687"/>
              <a:gd name="connsiteX0-21" fmla="*/ 3173506 w 7687235"/>
              <a:gd name="connsiteY0-22" fmla="*/ 686875 h 861687"/>
              <a:gd name="connsiteX1-23" fmla="*/ 7687235 w 7687235"/>
              <a:gd name="connsiteY1-24" fmla="*/ 1075 h 861687"/>
              <a:gd name="connsiteX2-25" fmla="*/ 7687235 w 7687235"/>
              <a:gd name="connsiteY2-26" fmla="*/ 861687 h 861687"/>
              <a:gd name="connsiteX3-27" fmla="*/ 0 w 7687235"/>
              <a:gd name="connsiteY3-28" fmla="*/ 861687 h 861687"/>
              <a:gd name="connsiteX4-29" fmla="*/ 3173506 w 7687235"/>
              <a:gd name="connsiteY4-30" fmla="*/ 686875 h 861687"/>
              <a:gd name="connsiteX0-31" fmla="*/ 3173506 w 7687235"/>
              <a:gd name="connsiteY0-32" fmla="*/ 1036726 h 1211538"/>
              <a:gd name="connsiteX1-33" fmla="*/ 7687235 w 7687235"/>
              <a:gd name="connsiteY1-34" fmla="*/ 350926 h 1211538"/>
              <a:gd name="connsiteX2-35" fmla="*/ 7687235 w 7687235"/>
              <a:gd name="connsiteY2-36" fmla="*/ 1211538 h 1211538"/>
              <a:gd name="connsiteX3-37" fmla="*/ 0 w 7687235"/>
              <a:gd name="connsiteY3-38" fmla="*/ 1211538 h 1211538"/>
              <a:gd name="connsiteX4-39" fmla="*/ 3173506 w 7687235"/>
              <a:gd name="connsiteY4-40" fmla="*/ 1036726 h 1211538"/>
              <a:gd name="connsiteX0-41" fmla="*/ 3173506 w 7687235"/>
              <a:gd name="connsiteY0-42" fmla="*/ 1033115 h 1207927"/>
              <a:gd name="connsiteX1-43" fmla="*/ 7687235 w 7687235"/>
              <a:gd name="connsiteY1-44" fmla="*/ 347315 h 1207927"/>
              <a:gd name="connsiteX2-45" fmla="*/ 7687235 w 7687235"/>
              <a:gd name="connsiteY2-46" fmla="*/ 1207927 h 1207927"/>
              <a:gd name="connsiteX3-47" fmla="*/ 0 w 7687235"/>
              <a:gd name="connsiteY3-48" fmla="*/ 1207927 h 1207927"/>
              <a:gd name="connsiteX4-49" fmla="*/ 3173506 w 7687235"/>
              <a:gd name="connsiteY4-50" fmla="*/ 1033115 h 1207927"/>
              <a:gd name="connsiteX0-51" fmla="*/ 3173506 w 7687235"/>
              <a:gd name="connsiteY0-52" fmla="*/ 1066888 h 1241700"/>
              <a:gd name="connsiteX1-53" fmla="*/ 7687235 w 7687235"/>
              <a:gd name="connsiteY1-54" fmla="*/ 381088 h 1241700"/>
              <a:gd name="connsiteX2-55" fmla="*/ 7687235 w 7687235"/>
              <a:gd name="connsiteY2-56" fmla="*/ 1241700 h 1241700"/>
              <a:gd name="connsiteX3-57" fmla="*/ 0 w 7687235"/>
              <a:gd name="connsiteY3-58" fmla="*/ 1241700 h 1241700"/>
              <a:gd name="connsiteX4-59" fmla="*/ 3173506 w 7687235"/>
              <a:gd name="connsiteY4-60" fmla="*/ 1066888 h 1241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7235" h="1241700">
                <a:moveTo>
                  <a:pt x="3173506" y="1066888"/>
                </a:moveTo>
                <a:cubicBezTo>
                  <a:pt x="4629524" y="950347"/>
                  <a:pt x="6262593" y="-737259"/>
                  <a:pt x="7687235" y="381088"/>
                </a:cubicBezTo>
                <a:lnTo>
                  <a:pt x="7687235" y="1241700"/>
                </a:lnTo>
                <a:lnTo>
                  <a:pt x="0" y="1241700"/>
                </a:lnTo>
                <a:cubicBezTo>
                  <a:pt x="874806" y="257824"/>
                  <a:pt x="1717488" y="1183429"/>
                  <a:pt x="3173506" y="1066888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" y="0"/>
            <a:ext cx="4397188" cy="3281082"/>
          </a:xfrm>
          <a:custGeom>
            <a:avLst/>
            <a:gdLst>
              <a:gd name="connsiteX0" fmla="*/ 0 w 4383741"/>
              <a:gd name="connsiteY0" fmla="*/ 0 h 3281082"/>
              <a:gd name="connsiteX1" fmla="*/ 4383741 w 4383741"/>
              <a:gd name="connsiteY1" fmla="*/ 0 h 3281082"/>
              <a:gd name="connsiteX2" fmla="*/ 4383741 w 4383741"/>
              <a:gd name="connsiteY2" fmla="*/ 3281082 h 3281082"/>
              <a:gd name="connsiteX3" fmla="*/ 0 w 4383741"/>
              <a:gd name="connsiteY3" fmla="*/ 3281082 h 3281082"/>
              <a:gd name="connsiteX4" fmla="*/ 0 w 4383741"/>
              <a:gd name="connsiteY4" fmla="*/ 0 h 3281082"/>
              <a:gd name="connsiteX0-1" fmla="*/ 0 w 4383741"/>
              <a:gd name="connsiteY0-2" fmla="*/ 0 h 3281082"/>
              <a:gd name="connsiteX1-3" fmla="*/ 4383741 w 4383741"/>
              <a:gd name="connsiteY1-4" fmla="*/ 0 h 3281082"/>
              <a:gd name="connsiteX2-5" fmla="*/ 1358153 w 4383741"/>
              <a:gd name="connsiteY2-6" fmla="*/ 1035424 h 3281082"/>
              <a:gd name="connsiteX3-7" fmla="*/ 0 w 4383741"/>
              <a:gd name="connsiteY3-8" fmla="*/ 3281082 h 3281082"/>
              <a:gd name="connsiteX4-9" fmla="*/ 0 w 4383741"/>
              <a:gd name="connsiteY4-10" fmla="*/ 0 h 3281082"/>
              <a:gd name="connsiteX0-11" fmla="*/ 0 w 4398061"/>
              <a:gd name="connsiteY0-12" fmla="*/ 0 h 3292277"/>
              <a:gd name="connsiteX1-13" fmla="*/ 4383741 w 4398061"/>
              <a:gd name="connsiteY1-14" fmla="*/ 0 h 3292277"/>
              <a:gd name="connsiteX2-15" fmla="*/ 1358153 w 4398061"/>
              <a:gd name="connsiteY2-16" fmla="*/ 1035424 h 3292277"/>
              <a:gd name="connsiteX3-17" fmla="*/ 0 w 4398061"/>
              <a:gd name="connsiteY3-18" fmla="*/ 3281082 h 3292277"/>
              <a:gd name="connsiteX4-19" fmla="*/ 0 w 4398061"/>
              <a:gd name="connsiteY4-20" fmla="*/ 0 h 3292277"/>
              <a:gd name="connsiteX0-21" fmla="*/ 0 w 4398132"/>
              <a:gd name="connsiteY0-22" fmla="*/ 0 h 3291327"/>
              <a:gd name="connsiteX1-23" fmla="*/ 4383741 w 4398132"/>
              <a:gd name="connsiteY1-24" fmla="*/ 0 h 3291327"/>
              <a:gd name="connsiteX2-25" fmla="*/ 1358153 w 4398132"/>
              <a:gd name="connsiteY2-26" fmla="*/ 1035424 h 3291327"/>
              <a:gd name="connsiteX3-27" fmla="*/ 0 w 4398132"/>
              <a:gd name="connsiteY3-28" fmla="*/ 3281082 h 3291327"/>
              <a:gd name="connsiteX4-29" fmla="*/ 0 w 4398132"/>
              <a:gd name="connsiteY4-30" fmla="*/ 0 h 3291327"/>
              <a:gd name="connsiteX0-31" fmla="*/ 0 w 4398132"/>
              <a:gd name="connsiteY0-32" fmla="*/ 0 h 3281082"/>
              <a:gd name="connsiteX1-33" fmla="*/ 4383741 w 4398132"/>
              <a:gd name="connsiteY1-34" fmla="*/ 0 h 3281082"/>
              <a:gd name="connsiteX2-35" fmla="*/ 1358153 w 4398132"/>
              <a:gd name="connsiteY2-36" fmla="*/ 1035424 h 3281082"/>
              <a:gd name="connsiteX3-37" fmla="*/ 0 w 4398132"/>
              <a:gd name="connsiteY3-38" fmla="*/ 3281082 h 3281082"/>
              <a:gd name="connsiteX4-39" fmla="*/ 0 w 4398132"/>
              <a:gd name="connsiteY4-40" fmla="*/ 0 h 3281082"/>
              <a:gd name="connsiteX0-41" fmla="*/ 0 w 4399199"/>
              <a:gd name="connsiteY0-42" fmla="*/ 0 h 3281082"/>
              <a:gd name="connsiteX1-43" fmla="*/ 4383741 w 4399199"/>
              <a:gd name="connsiteY1-44" fmla="*/ 0 h 3281082"/>
              <a:gd name="connsiteX2-45" fmla="*/ 1358153 w 4399199"/>
              <a:gd name="connsiteY2-46" fmla="*/ 1035424 h 3281082"/>
              <a:gd name="connsiteX3-47" fmla="*/ 0 w 4399199"/>
              <a:gd name="connsiteY3-48" fmla="*/ 3281082 h 3281082"/>
              <a:gd name="connsiteX4-49" fmla="*/ 0 w 4399199"/>
              <a:gd name="connsiteY4-50" fmla="*/ 0 h 3281082"/>
              <a:gd name="connsiteX0-51" fmla="*/ 0 w 4398348"/>
              <a:gd name="connsiteY0-52" fmla="*/ 0 h 3281082"/>
              <a:gd name="connsiteX1-53" fmla="*/ 4383741 w 4398348"/>
              <a:gd name="connsiteY1-54" fmla="*/ 0 h 3281082"/>
              <a:gd name="connsiteX2-55" fmla="*/ 1358153 w 4398348"/>
              <a:gd name="connsiteY2-56" fmla="*/ 1035424 h 3281082"/>
              <a:gd name="connsiteX3-57" fmla="*/ 0 w 4398348"/>
              <a:gd name="connsiteY3-58" fmla="*/ 3281082 h 3281082"/>
              <a:gd name="connsiteX4-59" fmla="*/ 0 w 4398348"/>
              <a:gd name="connsiteY4-60" fmla="*/ 0 h 3281082"/>
              <a:gd name="connsiteX0-61" fmla="*/ 0 w 4399468"/>
              <a:gd name="connsiteY0-62" fmla="*/ 0 h 3281082"/>
              <a:gd name="connsiteX1-63" fmla="*/ 4383741 w 4399468"/>
              <a:gd name="connsiteY1-64" fmla="*/ 0 h 3281082"/>
              <a:gd name="connsiteX2-65" fmla="*/ 1546411 w 4399468"/>
              <a:gd name="connsiteY2-66" fmla="*/ 954741 h 3281082"/>
              <a:gd name="connsiteX3-67" fmla="*/ 0 w 4399468"/>
              <a:gd name="connsiteY3-68" fmla="*/ 3281082 h 3281082"/>
              <a:gd name="connsiteX4-69" fmla="*/ 0 w 4399468"/>
              <a:gd name="connsiteY4-70" fmla="*/ 0 h 3281082"/>
              <a:gd name="connsiteX0-71" fmla="*/ 0 w 4401151"/>
              <a:gd name="connsiteY0-72" fmla="*/ 0 h 3281082"/>
              <a:gd name="connsiteX1-73" fmla="*/ 4383741 w 4401151"/>
              <a:gd name="connsiteY1-74" fmla="*/ 0 h 3281082"/>
              <a:gd name="connsiteX2-75" fmla="*/ 1546411 w 4401151"/>
              <a:gd name="connsiteY2-76" fmla="*/ 954741 h 3281082"/>
              <a:gd name="connsiteX3-77" fmla="*/ 0 w 4401151"/>
              <a:gd name="connsiteY3-78" fmla="*/ 3281082 h 3281082"/>
              <a:gd name="connsiteX4-79" fmla="*/ 0 w 4401151"/>
              <a:gd name="connsiteY4-80" fmla="*/ 0 h 3281082"/>
              <a:gd name="connsiteX0-81" fmla="*/ 0 w 3744558"/>
              <a:gd name="connsiteY0-82" fmla="*/ 403412 h 3684494"/>
              <a:gd name="connsiteX1-83" fmla="*/ 3724835 w 3744558"/>
              <a:gd name="connsiteY1-84" fmla="*/ 0 h 3684494"/>
              <a:gd name="connsiteX2-85" fmla="*/ 1546411 w 3744558"/>
              <a:gd name="connsiteY2-86" fmla="*/ 1358153 h 3684494"/>
              <a:gd name="connsiteX3-87" fmla="*/ 0 w 3744558"/>
              <a:gd name="connsiteY3-88" fmla="*/ 3684494 h 3684494"/>
              <a:gd name="connsiteX4-89" fmla="*/ 0 w 3744558"/>
              <a:gd name="connsiteY4-90" fmla="*/ 403412 h 3684494"/>
              <a:gd name="connsiteX0-91" fmla="*/ 0 w 3797905"/>
              <a:gd name="connsiteY0-92" fmla="*/ 0 h 3281082"/>
              <a:gd name="connsiteX1-93" fmla="*/ 3778624 w 3797905"/>
              <a:gd name="connsiteY1-94" fmla="*/ 1264024 h 3281082"/>
              <a:gd name="connsiteX2-95" fmla="*/ 1546411 w 3797905"/>
              <a:gd name="connsiteY2-96" fmla="*/ 954741 h 3281082"/>
              <a:gd name="connsiteX3-97" fmla="*/ 0 w 3797905"/>
              <a:gd name="connsiteY3-98" fmla="*/ 3281082 h 3281082"/>
              <a:gd name="connsiteX4-99" fmla="*/ 0 w 3797905"/>
              <a:gd name="connsiteY4-100" fmla="*/ 0 h 3281082"/>
              <a:gd name="connsiteX0-101" fmla="*/ 0 w 4120460"/>
              <a:gd name="connsiteY0-102" fmla="*/ 0 h 3281082"/>
              <a:gd name="connsiteX1-103" fmla="*/ 3778624 w 4120460"/>
              <a:gd name="connsiteY1-104" fmla="*/ 1264024 h 3281082"/>
              <a:gd name="connsiteX2-105" fmla="*/ 1546411 w 4120460"/>
              <a:gd name="connsiteY2-106" fmla="*/ 954741 h 3281082"/>
              <a:gd name="connsiteX3-107" fmla="*/ 0 w 4120460"/>
              <a:gd name="connsiteY3-108" fmla="*/ 3281082 h 3281082"/>
              <a:gd name="connsiteX4-109" fmla="*/ 0 w 4120460"/>
              <a:gd name="connsiteY4-110" fmla="*/ 0 h 3281082"/>
              <a:gd name="connsiteX0-111" fmla="*/ 0 w 4547160"/>
              <a:gd name="connsiteY0-112" fmla="*/ 0 h 3281082"/>
              <a:gd name="connsiteX1-113" fmla="*/ 4235824 w 4547160"/>
              <a:gd name="connsiteY1-114" fmla="*/ 26895 h 3281082"/>
              <a:gd name="connsiteX2-115" fmla="*/ 1546411 w 4547160"/>
              <a:gd name="connsiteY2-116" fmla="*/ 954741 h 3281082"/>
              <a:gd name="connsiteX3-117" fmla="*/ 0 w 4547160"/>
              <a:gd name="connsiteY3-118" fmla="*/ 3281082 h 3281082"/>
              <a:gd name="connsiteX4-119" fmla="*/ 0 w 4547160"/>
              <a:gd name="connsiteY4-120" fmla="*/ 0 h 3281082"/>
              <a:gd name="connsiteX0-121" fmla="*/ 0 w 4648331"/>
              <a:gd name="connsiteY0-122" fmla="*/ 0 h 3281082"/>
              <a:gd name="connsiteX1-123" fmla="*/ 4343400 w 4648331"/>
              <a:gd name="connsiteY1-124" fmla="*/ 1 h 3281082"/>
              <a:gd name="connsiteX2-125" fmla="*/ 1546411 w 4648331"/>
              <a:gd name="connsiteY2-126" fmla="*/ 954741 h 3281082"/>
              <a:gd name="connsiteX3-127" fmla="*/ 0 w 4648331"/>
              <a:gd name="connsiteY3-128" fmla="*/ 3281082 h 3281082"/>
              <a:gd name="connsiteX4-129" fmla="*/ 0 w 4648331"/>
              <a:gd name="connsiteY4-130" fmla="*/ 0 h 3281082"/>
              <a:gd name="connsiteX0-131" fmla="*/ 0 w 4699014"/>
              <a:gd name="connsiteY0-132" fmla="*/ 0 h 3281082"/>
              <a:gd name="connsiteX1-133" fmla="*/ 4397188 w 4699014"/>
              <a:gd name="connsiteY1-134" fmla="*/ 1 h 3281082"/>
              <a:gd name="connsiteX2-135" fmla="*/ 1546411 w 4699014"/>
              <a:gd name="connsiteY2-136" fmla="*/ 954741 h 3281082"/>
              <a:gd name="connsiteX3-137" fmla="*/ 0 w 4699014"/>
              <a:gd name="connsiteY3-138" fmla="*/ 3281082 h 3281082"/>
              <a:gd name="connsiteX4-139" fmla="*/ 0 w 4699014"/>
              <a:gd name="connsiteY4-140" fmla="*/ 0 h 3281082"/>
              <a:gd name="connsiteX0-141" fmla="*/ 0 w 4397188"/>
              <a:gd name="connsiteY0-142" fmla="*/ 0 h 3281082"/>
              <a:gd name="connsiteX1-143" fmla="*/ 4397188 w 4397188"/>
              <a:gd name="connsiteY1-144" fmla="*/ 1 h 3281082"/>
              <a:gd name="connsiteX2-145" fmla="*/ 1546411 w 4397188"/>
              <a:gd name="connsiteY2-146" fmla="*/ 954741 h 3281082"/>
              <a:gd name="connsiteX3-147" fmla="*/ 0 w 4397188"/>
              <a:gd name="connsiteY3-148" fmla="*/ 3281082 h 3281082"/>
              <a:gd name="connsiteX4-149" fmla="*/ 0 w 4397188"/>
              <a:gd name="connsiteY4-150" fmla="*/ 0 h 3281082"/>
              <a:gd name="connsiteX0-151" fmla="*/ 0 w 4397188"/>
              <a:gd name="connsiteY0-152" fmla="*/ 0 h 3281082"/>
              <a:gd name="connsiteX1-153" fmla="*/ 4397188 w 4397188"/>
              <a:gd name="connsiteY1-154" fmla="*/ 1 h 3281082"/>
              <a:gd name="connsiteX2-155" fmla="*/ 1546411 w 4397188"/>
              <a:gd name="connsiteY2-156" fmla="*/ 954741 h 3281082"/>
              <a:gd name="connsiteX3-157" fmla="*/ 0 w 4397188"/>
              <a:gd name="connsiteY3-158" fmla="*/ 3281082 h 3281082"/>
              <a:gd name="connsiteX4-159" fmla="*/ 0 w 4397188"/>
              <a:gd name="connsiteY4-160" fmla="*/ 0 h 3281082"/>
              <a:gd name="connsiteX0-161" fmla="*/ 0 w 4397188"/>
              <a:gd name="connsiteY0-162" fmla="*/ 0 h 3281082"/>
              <a:gd name="connsiteX1-163" fmla="*/ 4397188 w 4397188"/>
              <a:gd name="connsiteY1-164" fmla="*/ 1 h 3281082"/>
              <a:gd name="connsiteX2-165" fmla="*/ 1546411 w 4397188"/>
              <a:gd name="connsiteY2-166" fmla="*/ 954741 h 3281082"/>
              <a:gd name="connsiteX3-167" fmla="*/ 0 w 4397188"/>
              <a:gd name="connsiteY3-168" fmla="*/ 3281082 h 3281082"/>
              <a:gd name="connsiteX4-169" fmla="*/ 0 w 4397188"/>
              <a:gd name="connsiteY4-170" fmla="*/ 0 h 3281082"/>
              <a:gd name="connsiteX0-171" fmla="*/ 0 w 4397188"/>
              <a:gd name="connsiteY0-172" fmla="*/ 0 h 3281082"/>
              <a:gd name="connsiteX1-173" fmla="*/ 4397188 w 4397188"/>
              <a:gd name="connsiteY1-174" fmla="*/ 1 h 3281082"/>
              <a:gd name="connsiteX2-175" fmla="*/ 1546411 w 4397188"/>
              <a:gd name="connsiteY2-176" fmla="*/ 954741 h 3281082"/>
              <a:gd name="connsiteX3-177" fmla="*/ 0 w 4397188"/>
              <a:gd name="connsiteY3-178" fmla="*/ 3281082 h 3281082"/>
              <a:gd name="connsiteX4-179" fmla="*/ 0 w 4397188"/>
              <a:gd name="connsiteY4-180" fmla="*/ 0 h 3281082"/>
              <a:gd name="connsiteX0-181" fmla="*/ 0 w 4397188"/>
              <a:gd name="connsiteY0-182" fmla="*/ 0 h 3281082"/>
              <a:gd name="connsiteX1-183" fmla="*/ 4397188 w 4397188"/>
              <a:gd name="connsiteY1-184" fmla="*/ 1 h 3281082"/>
              <a:gd name="connsiteX2-185" fmla="*/ 1546411 w 4397188"/>
              <a:gd name="connsiteY2-186" fmla="*/ 954741 h 3281082"/>
              <a:gd name="connsiteX3-187" fmla="*/ 0 w 4397188"/>
              <a:gd name="connsiteY3-188" fmla="*/ 3281082 h 3281082"/>
              <a:gd name="connsiteX4-189" fmla="*/ 0 w 4397188"/>
              <a:gd name="connsiteY4-190" fmla="*/ 0 h 3281082"/>
              <a:gd name="connsiteX0-191" fmla="*/ 0 w 4397188"/>
              <a:gd name="connsiteY0-192" fmla="*/ 0 h 3281082"/>
              <a:gd name="connsiteX1-193" fmla="*/ 4397188 w 4397188"/>
              <a:gd name="connsiteY1-194" fmla="*/ 1 h 3281082"/>
              <a:gd name="connsiteX2-195" fmla="*/ 1546411 w 4397188"/>
              <a:gd name="connsiteY2-196" fmla="*/ 954741 h 3281082"/>
              <a:gd name="connsiteX3-197" fmla="*/ 0 w 4397188"/>
              <a:gd name="connsiteY3-198" fmla="*/ 3281082 h 3281082"/>
              <a:gd name="connsiteX4-199" fmla="*/ 0 w 4397188"/>
              <a:gd name="connsiteY4-200" fmla="*/ 0 h 3281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97188" h="3281082">
                <a:moveTo>
                  <a:pt x="0" y="0"/>
                </a:moveTo>
                <a:lnTo>
                  <a:pt x="4397188" y="1"/>
                </a:lnTo>
                <a:cubicBezTo>
                  <a:pt x="3776383" y="1033183"/>
                  <a:pt x="2723030" y="515470"/>
                  <a:pt x="1546411" y="954741"/>
                </a:cubicBezTo>
                <a:cubicBezTo>
                  <a:pt x="369792" y="1394012"/>
                  <a:pt x="656665" y="3090582"/>
                  <a:pt x="0" y="3281082"/>
                </a:cubicBezTo>
                <a:lnTo>
                  <a:pt x="0" y="0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0261427" y="4748464"/>
            <a:ext cx="2427878" cy="2277979"/>
          </a:xfrm>
          <a:custGeom>
            <a:avLst/>
            <a:gdLst>
              <a:gd name="connsiteX0" fmla="*/ 2427878 w 2427878"/>
              <a:gd name="connsiteY0" fmla="*/ 0 h 2277979"/>
              <a:gd name="connsiteX1" fmla="*/ 1513478 w 2427878"/>
              <a:gd name="connsiteY1" fmla="*/ 224589 h 2277979"/>
              <a:gd name="connsiteX2" fmla="*/ 1304931 w 2427878"/>
              <a:gd name="connsiteY2" fmla="*/ 1187115 h 2277979"/>
              <a:gd name="connsiteX3" fmla="*/ 198025 w 2427878"/>
              <a:gd name="connsiteY3" fmla="*/ 1572126 h 2277979"/>
              <a:gd name="connsiteX4" fmla="*/ 5520 w 2427878"/>
              <a:gd name="connsiteY4" fmla="*/ 2277979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878" h="2277979">
                <a:moveTo>
                  <a:pt x="2427878" y="0"/>
                </a:moveTo>
                <a:cubicBezTo>
                  <a:pt x="2064257" y="13368"/>
                  <a:pt x="1700636" y="26737"/>
                  <a:pt x="1513478" y="224589"/>
                </a:cubicBezTo>
                <a:cubicBezTo>
                  <a:pt x="1326320" y="422441"/>
                  <a:pt x="1524173" y="962526"/>
                  <a:pt x="1304931" y="1187115"/>
                </a:cubicBezTo>
                <a:cubicBezTo>
                  <a:pt x="1085689" y="1411705"/>
                  <a:pt x="414593" y="1390315"/>
                  <a:pt x="198025" y="1572126"/>
                </a:cubicBezTo>
                <a:cubicBezTo>
                  <a:pt x="-18543" y="1753937"/>
                  <a:pt x="-6512" y="2015958"/>
                  <a:pt x="5520" y="227797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28337" y="-256674"/>
            <a:ext cx="1810426" cy="2422357"/>
          </a:xfrm>
          <a:custGeom>
            <a:avLst/>
            <a:gdLst>
              <a:gd name="connsiteX0" fmla="*/ 1572126 w 1810426"/>
              <a:gd name="connsiteY0" fmla="*/ 0 h 2422357"/>
              <a:gd name="connsiteX1" fmla="*/ 1732548 w 1810426"/>
              <a:gd name="connsiteY1" fmla="*/ 737936 h 2422357"/>
              <a:gd name="connsiteX2" fmla="*/ 481263 w 1810426"/>
              <a:gd name="connsiteY2" fmla="*/ 1459831 h 2422357"/>
              <a:gd name="connsiteX3" fmla="*/ 0 w 1810426"/>
              <a:gd name="connsiteY3" fmla="*/ 2422357 h 242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426" h="2422357">
                <a:moveTo>
                  <a:pt x="1572126" y="0"/>
                </a:moveTo>
                <a:cubicBezTo>
                  <a:pt x="1743242" y="247315"/>
                  <a:pt x="1914358" y="494631"/>
                  <a:pt x="1732548" y="737936"/>
                </a:cubicBezTo>
                <a:cubicBezTo>
                  <a:pt x="1550738" y="981241"/>
                  <a:pt x="770021" y="1179094"/>
                  <a:pt x="481263" y="1459831"/>
                </a:cubicBezTo>
                <a:cubicBezTo>
                  <a:pt x="192505" y="1740568"/>
                  <a:pt x="96252" y="2081462"/>
                  <a:pt x="0" y="2422357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974417" y="4687066"/>
            <a:ext cx="290209" cy="290209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4786" y="1867095"/>
            <a:ext cx="290209" cy="290209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4855" y="693683"/>
            <a:ext cx="391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952365" y="267335"/>
            <a:ext cx="1375410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77779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3135" y="1190847"/>
            <a:ext cx="878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号建立代码仓库到现在</a:t>
            </a:r>
            <a:r>
              <a:rPr lang="en-US" altLang="zh-CN" dirty="0"/>
              <a:t>,</a:t>
            </a:r>
            <a:r>
              <a:rPr lang="zh-CN" altLang="en-US" dirty="0"/>
              <a:t>我们共进行了</a:t>
            </a:r>
            <a:r>
              <a:rPr lang="en-US" altLang="zh-CN" dirty="0"/>
              <a:t>74</a:t>
            </a:r>
            <a:r>
              <a:rPr lang="zh-CN" altLang="en-US" dirty="0"/>
              <a:t>次提交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76" y="1708483"/>
            <a:ext cx="9854384" cy="13660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76" y="3040956"/>
            <a:ext cx="8578239" cy="12655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689" y="5054751"/>
            <a:ext cx="2427878" cy="166540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76876" y="4513077"/>
            <a:ext cx="8182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其中有效提交共</a:t>
            </a:r>
            <a:r>
              <a:rPr lang="en-US" altLang="zh-CN" dirty="0"/>
              <a:t>18</a:t>
            </a:r>
            <a:r>
              <a:rPr lang="zh-CN" altLang="en-US" dirty="0"/>
              <a:t>次</a:t>
            </a:r>
            <a:r>
              <a:rPr lang="en-US" altLang="zh-CN" dirty="0"/>
              <a:t>,</a:t>
            </a:r>
            <a:r>
              <a:rPr lang="zh-CN" altLang="en-US" dirty="0"/>
              <a:t>进行了</a:t>
            </a:r>
            <a:r>
              <a:rPr lang="en-US" altLang="zh-CN" dirty="0"/>
              <a:t>4</a:t>
            </a:r>
            <a:r>
              <a:rPr lang="zh-CN" altLang="en-US" dirty="0"/>
              <a:t>次大的版本更新</a:t>
            </a:r>
            <a:r>
              <a:rPr lang="en-US" altLang="zh-CN" dirty="0"/>
              <a:t>,</a:t>
            </a:r>
            <a:r>
              <a:rPr lang="zh-CN" altLang="en-US" dirty="0"/>
              <a:t>对文件的安排和具体说明文档的重写进行了</a:t>
            </a:r>
            <a:r>
              <a:rPr lang="en-US" altLang="zh-CN" dirty="0"/>
              <a:t>2</a:t>
            </a:r>
            <a:r>
              <a:rPr lang="zh-CN" altLang="en-US" dirty="0"/>
              <a:t>次重构</a:t>
            </a:r>
            <a:r>
              <a:rPr lang="en-US" altLang="zh-CN" dirty="0"/>
              <a:t>,</a:t>
            </a:r>
            <a:r>
              <a:rPr lang="zh-CN" altLang="en-US" dirty="0"/>
              <a:t>写了三次会议日志</a:t>
            </a:r>
            <a:r>
              <a:rPr lang="en-US" altLang="zh-CN" dirty="0"/>
              <a:t>.</a:t>
            </a:r>
            <a:r>
              <a:rPr lang="zh-CN" altLang="en-US" dirty="0"/>
              <a:t>现在我们的仓库有着诸多的说明文档</a:t>
            </a:r>
            <a:r>
              <a:rPr lang="en-US" altLang="zh-CN" dirty="0"/>
              <a:t>,</a:t>
            </a:r>
            <a:r>
              <a:rPr lang="zh-CN" altLang="en-US" dirty="0"/>
              <a:t>学习记录</a:t>
            </a:r>
            <a:r>
              <a:rPr lang="en-US" altLang="zh-CN" dirty="0"/>
              <a:t>,</a:t>
            </a:r>
            <a:r>
              <a:rPr lang="zh-CN" altLang="en-US" dirty="0"/>
              <a:t>例程代码</a:t>
            </a:r>
            <a:r>
              <a:rPr lang="en-US" altLang="zh-CN" dirty="0"/>
              <a:t>,</a:t>
            </a:r>
            <a:r>
              <a:rPr lang="zh-CN" altLang="en-US" dirty="0"/>
              <a:t>以及</a:t>
            </a:r>
            <a:r>
              <a:rPr lang="en-US" altLang="zh-CN" dirty="0"/>
              <a:t>3</a:t>
            </a:r>
            <a:r>
              <a:rPr lang="zh-CN" altLang="en-US" dirty="0"/>
              <a:t>个不同版本的全部工程和演示视频</a:t>
            </a:r>
            <a:r>
              <a:rPr lang="en-US" altLang="zh-CN" dirty="0"/>
              <a:t>,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400" y="137845"/>
            <a:ext cx="2316966" cy="15893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4428" y="3023765"/>
            <a:ext cx="1820938" cy="12518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83188" y="5616299"/>
            <a:ext cx="5508812" cy="1241701"/>
          </a:xfrm>
          <a:custGeom>
            <a:avLst/>
            <a:gdLst>
              <a:gd name="connsiteX0" fmla="*/ 0 w 5508812"/>
              <a:gd name="connsiteY0" fmla="*/ 0 h 1241701"/>
              <a:gd name="connsiteX1" fmla="*/ 5508812 w 5508812"/>
              <a:gd name="connsiteY1" fmla="*/ 0 h 1241701"/>
              <a:gd name="connsiteX2" fmla="*/ 5508812 w 5508812"/>
              <a:gd name="connsiteY2" fmla="*/ 1241701 h 1241701"/>
              <a:gd name="connsiteX3" fmla="*/ 0 w 5508812"/>
              <a:gd name="connsiteY3" fmla="*/ 1241701 h 1241701"/>
              <a:gd name="connsiteX4" fmla="*/ 0 w 5508812"/>
              <a:gd name="connsiteY4" fmla="*/ 0 h 1241701"/>
              <a:gd name="connsiteX0-1" fmla="*/ 0 w 5508812"/>
              <a:gd name="connsiteY0-2" fmla="*/ 1241701 h 1241701"/>
              <a:gd name="connsiteX1-3" fmla="*/ 5508812 w 5508812"/>
              <a:gd name="connsiteY1-4" fmla="*/ 0 h 1241701"/>
              <a:gd name="connsiteX2-5" fmla="*/ 5508812 w 5508812"/>
              <a:gd name="connsiteY2-6" fmla="*/ 1241701 h 1241701"/>
              <a:gd name="connsiteX3-7" fmla="*/ 0 w 5508812"/>
              <a:gd name="connsiteY3-8" fmla="*/ 1241701 h 1241701"/>
              <a:gd name="connsiteX0-9" fmla="*/ 0 w 5508812"/>
              <a:gd name="connsiteY0-10" fmla="*/ 1241701 h 1241701"/>
              <a:gd name="connsiteX1-11" fmla="*/ 5508812 w 5508812"/>
              <a:gd name="connsiteY1-12" fmla="*/ 0 h 1241701"/>
              <a:gd name="connsiteX2-13" fmla="*/ 5508812 w 5508812"/>
              <a:gd name="connsiteY2-14" fmla="*/ 1241701 h 1241701"/>
              <a:gd name="connsiteX3-15" fmla="*/ 0 w 5508812"/>
              <a:gd name="connsiteY3-16" fmla="*/ 1241701 h 1241701"/>
              <a:gd name="connsiteX0-17" fmla="*/ 0 w 5508812"/>
              <a:gd name="connsiteY0-18" fmla="*/ 1241701 h 1241701"/>
              <a:gd name="connsiteX1-19" fmla="*/ 5508812 w 5508812"/>
              <a:gd name="connsiteY1-20" fmla="*/ 0 h 1241701"/>
              <a:gd name="connsiteX2-21" fmla="*/ 5508812 w 5508812"/>
              <a:gd name="connsiteY2-22" fmla="*/ 1241701 h 1241701"/>
              <a:gd name="connsiteX3-23" fmla="*/ 0 w 5508812"/>
              <a:gd name="connsiteY3-24" fmla="*/ 1241701 h 1241701"/>
              <a:gd name="connsiteX0-25" fmla="*/ 0 w 5508812"/>
              <a:gd name="connsiteY0-26" fmla="*/ 1241701 h 1241701"/>
              <a:gd name="connsiteX1-27" fmla="*/ 5508812 w 5508812"/>
              <a:gd name="connsiteY1-28" fmla="*/ 0 h 1241701"/>
              <a:gd name="connsiteX2-29" fmla="*/ 5508812 w 5508812"/>
              <a:gd name="connsiteY2-30" fmla="*/ 1241701 h 1241701"/>
              <a:gd name="connsiteX3-31" fmla="*/ 0 w 5508812"/>
              <a:gd name="connsiteY3-32" fmla="*/ 1241701 h 1241701"/>
              <a:gd name="connsiteX0-33" fmla="*/ 0 w 5508812"/>
              <a:gd name="connsiteY0-34" fmla="*/ 1241701 h 1241701"/>
              <a:gd name="connsiteX1-35" fmla="*/ 5508812 w 5508812"/>
              <a:gd name="connsiteY1-36" fmla="*/ 0 h 1241701"/>
              <a:gd name="connsiteX2-37" fmla="*/ 5508812 w 5508812"/>
              <a:gd name="connsiteY2-38" fmla="*/ 1241701 h 1241701"/>
              <a:gd name="connsiteX3-39" fmla="*/ 0 w 5508812"/>
              <a:gd name="connsiteY3-40" fmla="*/ 1241701 h 1241701"/>
              <a:gd name="connsiteX0-41" fmla="*/ 0 w 5508812"/>
              <a:gd name="connsiteY0-42" fmla="*/ 1241701 h 1241701"/>
              <a:gd name="connsiteX1-43" fmla="*/ 5508812 w 5508812"/>
              <a:gd name="connsiteY1-44" fmla="*/ 0 h 1241701"/>
              <a:gd name="connsiteX2-45" fmla="*/ 5508812 w 5508812"/>
              <a:gd name="connsiteY2-46" fmla="*/ 1241701 h 1241701"/>
              <a:gd name="connsiteX3-47" fmla="*/ 0 w 5508812"/>
              <a:gd name="connsiteY3-48" fmla="*/ 1241701 h 12417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08812" h="1241701">
                <a:moveTo>
                  <a:pt x="0" y="1241701"/>
                </a:moveTo>
                <a:cubicBezTo>
                  <a:pt x="1217708" y="-920317"/>
                  <a:pt x="2408518" y="1758606"/>
                  <a:pt x="5508812" y="0"/>
                </a:cubicBezTo>
                <a:lnTo>
                  <a:pt x="5508812" y="1241701"/>
                </a:lnTo>
                <a:lnTo>
                  <a:pt x="0" y="1241701"/>
                </a:ln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5381" y="4513077"/>
            <a:ext cx="7687235" cy="1241700"/>
          </a:xfrm>
          <a:custGeom>
            <a:avLst/>
            <a:gdLst>
              <a:gd name="connsiteX0" fmla="*/ 0 w 7687235"/>
              <a:gd name="connsiteY0" fmla="*/ 0 h 860612"/>
              <a:gd name="connsiteX1" fmla="*/ 7687235 w 7687235"/>
              <a:gd name="connsiteY1" fmla="*/ 0 h 860612"/>
              <a:gd name="connsiteX2" fmla="*/ 7687235 w 7687235"/>
              <a:gd name="connsiteY2" fmla="*/ 860612 h 860612"/>
              <a:gd name="connsiteX3" fmla="*/ 0 w 7687235"/>
              <a:gd name="connsiteY3" fmla="*/ 860612 h 860612"/>
              <a:gd name="connsiteX4" fmla="*/ 0 w 7687235"/>
              <a:gd name="connsiteY4" fmla="*/ 0 h 860612"/>
              <a:gd name="connsiteX0-1" fmla="*/ 3173506 w 7687235"/>
              <a:gd name="connsiteY0-2" fmla="*/ 685800 h 860612"/>
              <a:gd name="connsiteX1-3" fmla="*/ 7687235 w 7687235"/>
              <a:gd name="connsiteY1-4" fmla="*/ 0 h 860612"/>
              <a:gd name="connsiteX2-5" fmla="*/ 7687235 w 7687235"/>
              <a:gd name="connsiteY2-6" fmla="*/ 860612 h 860612"/>
              <a:gd name="connsiteX3-7" fmla="*/ 0 w 7687235"/>
              <a:gd name="connsiteY3-8" fmla="*/ 860612 h 860612"/>
              <a:gd name="connsiteX4-9" fmla="*/ 3173506 w 7687235"/>
              <a:gd name="connsiteY4-10" fmla="*/ 685800 h 860612"/>
              <a:gd name="connsiteX0-11" fmla="*/ 3305818 w 7819547"/>
              <a:gd name="connsiteY0-12" fmla="*/ 686875 h 861687"/>
              <a:gd name="connsiteX1-13" fmla="*/ 7819547 w 7819547"/>
              <a:gd name="connsiteY1-14" fmla="*/ 1075 h 861687"/>
              <a:gd name="connsiteX2-15" fmla="*/ 7819547 w 7819547"/>
              <a:gd name="connsiteY2-16" fmla="*/ 861687 h 861687"/>
              <a:gd name="connsiteX3-17" fmla="*/ 132312 w 7819547"/>
              <a:gd name="connsiteY3-18" fmla="*/ 861687 h 861687"/>
              <a:gd name="connsiteX4-19" fmla="*/ 3305818 w 7819547"/>
              <a:gd name="connsiteY4-20" fmla="*/ 686875 h 861687"/>
              <a:gd name="connsiteX0-21" fmla="*/ 3173506 w 7687235"/>
              <a:gd name="connsiteY0-22" fmla="*/ 686875 h 861687"/>
              <a:gd name="connsiteX1-23" fmla="*/ 7687235 w 7687235"/>
              <a:gd name="connsiteY1-24" fmla="*/ 1075 h 861687"/>
              <a:gd name="connsiteX2-25" fmla="*/ 7687235 w 7687235"/>
              <a:gd name="connsiteY2-26" fmla="*/ 861687 h 861687"/>
              <a:gd name="connsiteX3-27" fmla="*/ 0 w 7687235"/>
              <a:gd name="connsiteY3-28" fmla="*/ 861687 h 861687"/>
              <a:gd name="connsiteX4-29" fmla="*/ 3173506 w 7687235"/>
              <a:gd name="connsiteY4-30" fmla="*/ 686875 h 861687"/>
              <a:gd name="connsiteX0-31" fmla="*/ 3173506 w 7687235"/>
              <a:gd name="connsiteY0-32" fmla="*/ 1036726 h 1211538"/>
              <a:gd name="connsiteX1-33" fmla="*/ 7687235 w 7687235"/>
              <a:gd name="connsiteY1-34" fmla="*/ 350926 h 1211538"/>
              <a:gd name="connsiteX2-35" fmla="*/ 7687235 w 7687235"/>
              <a:gd name="connsiteY2-36" fmla="*/ 1211538 h 1211538"/>
              <a:gd name="connsiteX3-37" fmla="*/ 0 w 7687235"/>
              <a:gd name="connsiteY3-38" fmla="*/ 1211538 h 1211538"/>
              <a:gd name="connsiteX4-39" fmla="*/ 3173506 w 7687235"/>
              <a:gd name="connsiteY4-40" fmla="*/ 1036726 h 1211538"/>
              <a:gd name="connsiteX0-41" fmla="*/ 3173506 w 7687235"/>
              <a:gd name="connsiteY0-42" fmla="*/ 1033115 h 1207927"/>
              <a:gd name="connsiteX1-43" fmla="*/ 7687235 w 7687235"/>
              <a:gd name="connsiteY1-44" fmla="*/ 347315 h 1207927"/>
              <a:gd name="connsiteX2-45" fmla="*/ 7687235 w 7687235"/>
              <a:gd name="connsiteY2-46" fmla="*/ 1207927 h 1207927"/>
              <a:gd name="connsiteX3-47" fmla="*/ 0 w 7687235"/>
              <a:gd name="connsiteY3-48" fmla="*/ 1207927 h 1207927"/>
              <a:gd name="connsiteX4-49" fmla="*/ 3173506 w 7687235"/>
              <a:gd name="connsiteY4-50" fmla="*/ 1033115 h 1207927"/>
              <a:gd name="connsiteX0-51" fmla="*/ 3173506 w 7687235"/>
              <a:gd name="connsiteY0-52" fmla="*/ 1066888 h 1241700"/>
              <a:gd name="connsiteX1-53" fmla="*/ 7687235 w 7687235"/>
              <a:gd name="connsiteY1-54" fmla="*/ 381088 h 1241700"/>
              <a:gd name="connsiteX2-55" fmla="*/ 7687235 w 7687235"/>
              <a:gd name="connsiteY2-56" fmla="*/ 1241700 h 1241700"/>
              <a:gd name="connsiteX3-57" fmla="*/ 0 w 7687235"/>
              <a:gd name="connsiteY3-58" fmla="*/ 1241700 h 1241700"/>
              <a:gd name="connsiteX4-59" fmla="*/ 3173506 w 7687235"/>
              <a:gd name="connsiteY4-60" fmla="*/ 1066888 h 1241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7235" h="1241700">
                <a:moveTo>
                  <a:pt x="3173506" y="1066888"/>
                </a:moveTo>
                <a:cubicBezTo>
                  <a:pt x="4629524" y="950347"/>
                  <a:pt x="6262593" y="-737259"/>
                  <a:pt x="7687235" y="381088"/>
                </a:cubicBezTo>
                <a:lnTo>
                  <a:pt x="7687235" y="1241700"/>
                </a:lnTo>
                <a:lnTo>
                  <a:pt x="0" y="1241700"/>
                </a:lnTo>
                <a:cubicBezTo>
                  <a:pt x="874806" y="257824"/>
                  <a:pt x="1717488" y="1183429"/>
                  <a:pt x="3173506" y="1066888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" y="-161"/>
            <a:ext cx="4397188" cy="3281082"/>
          </a:xfrm>
          <a:custGeom>
            <a:avLst/>
            <a:gdLst>
              <a:gd name="connsiteX0" fmla="*/ 0 w 4383741"/>
              <a:gd name="connsiteY0" fmla="*/ 0 h 3281082"/>
              <a:gd name="connsiteX1" fmla="*/ 4383741 w 4383741"/>
              <a:gd name="connsiteY1" fmla="*/ 0 h 3281082"/>
              <a:gd name="connsiteX2" fmla="*/ 4383741 w 4383741"/>
              <a:gd name="connsiteY2" fmla="*/ 3281082 h 3281082"/>
              <a:gd name="connsiteX3" fmla="*/ 0 w 4383741"/>
              <a:gd name="connsiteY3" fmla="*/ 3281082 h 3281082"/>
              <a:gd name="connsiteX4" fmla="*/ 0 w 4383741"/>
              <a:gd name="connsiteY4" fmla="*/ 0 h 3281082"/>
              <a:gd name="connsiteX0-1" fmla="*/ 0 w 4383741"/>
              <a:gd name="connsiteY0-2" fmla="*/ 0 h 3281082"/>
              <a:gd name="connsiteX1-3" fmla="*/ 4383741 w 4383741"/>
              <a:gd name="connsiteY1-4" fmla="*/ 0 h 3281082"/>
              <a:gd name="connsiteX2-5" fmla="*/ 1358153 w 4383741"/>
              <a:gd name="connsiteY2-6" fmla="*/ 1035424 h 3281082"/>
              <a:gd name="connsiteX3-7" fmla="*/ 0 w 4383741"/>
              <a:gd name="connsiteY3-8" fmla="*/ 3281082 h 3281082"/>
              <a:gd name="connsiteX4-9" fmla="*/ 0 w 4383741"/>
              <a:gd name="connsiteY4-10" fmla="*/ 0 h 3281082"/>
              <a:gd name="connsiteX0-11" fmla="*/ 0 w 4398061"/>
              <a:gd name="connsiteY0-12" fmla="*/ 0 h 3292277"/>
              <a:gd name="connsiteX1-13" fmla="*/ 4383741 w 4398061"/>
              <a:gd name="connsiteY1-14" fmla="*/ 0 h 3292277"/>
              <a:gd name="connsiteX2-15" fmla="*/ 1358153 w 4398061"/>
              <a:gd name="connsiteY2-16" fmla="*/ 1035424 h 3292277"/>
              <a:gd name="connsiteX3-17" fmla="*/ 0 w 4398061"/>
              <a:gd name="connsiteY3-18" fmla="*/ 3281082 h 3292277"/>
              <a:gd name="connsiteX4-19" fmla="*/ 0 w 4398061"/>
              <a:gd name="connsiteY4-20" fmla="*/ 0 h 3292277"/>
              <a:gd name="connsiteX0-21" fmla="*/ 0 w 4398132"/>
              <a:gd name="connsiteY0-22" fmla="*/ 0 h 3291327"/>
              <a:gd name="connsiteX1-23" fmla="*/ 4383741 w 4398132"/>
              <a:gd name="connsiteY1-24" fmla="*/ 0 h 3291327"/>
              <a:gd name="connsiteX2-25" fmla="*/ 1358153 w 4398132"/>
              <a:gd name="connsiteY2-26" fmla="*/ 1035424 h 3291327"/>
              <a:gd name="connsiteX3-27" fmla="*/ 0 w 4398132"/>
              <a:gd name="connsiteY3-28" fmla="*/ 3281082 h 3291327"/>
              <a:gd name="connsiteX4-29" fmla="*/ 0 w 4398132"/>
              <a:gd name="connsiteY4-30" fmla="*/ 0 h 3291327"/>
              <a:gd name="connsiteX0-31" fmla="*/ 0 w 4398132"/>
              <a:gd name="connsiteY0-32" fmla="*/ 0 h 3281082"/>
              <a:gd name="connsiteX1-33" fmla="*/ 4383741 w 4398132"/>
              <a:gd name="connsiteY1-34" fmla="*/ 0 h 3281082"/>
              <a:gd name="connsiteX2-35" fmla="*/ 1358153 w 4398132"/>
              <a:gd name="connsiteY2-36" fmla="*/ 1035424 h 3281082"/>
              <a:gd name="connsiteX3-37" fmla="*/ 0 w 4398132"/>
              <a:gd name="connsiteY3-38" fmla="*/ 3281082 h 3281082"/>
              <a:gd name="connsiteX4-39" fmla="*/ 0 w 4398132"/>
              <a:gd name="connsiteY4-40" fmla="*/ 0 h 3281082"/>
              <a:gd name="connsiteX0-41" fmla="*/ 0 w 4399199"/>
              <a:gd name="connsiteY0-42" fmla="*/ 0 h 3281082"/>
              <a:gd name="connsiteX1-43" fmla="*/ 4383741 w 4399199"/>
              <a:gd name="connsiteY1-44" fmla="*/ 0 h 3281082"/>
              <a:gd name="connsiteX2-45" fmla="*/ 1358153 w 4399199"/>
              <a:gd name="connsiteY2-46" fmla="*/ 1035424 h 3281082"/>
              <a:gd name="connsiteX3-47" fmla="*/ 0 w 4399199"/>
              <a:gd name="connsiteY3-48" fmla="*/ 3281082 h 3281082"/>
              <a:gd name="connsiteX4-49" fmla="*/ 0 w 4399199"/>
              <a:gd name="connsiteY4-50" fmla="*/ 0 h 3281082"/>
              <a:gd name="connsiteX0-51" fmla="*/ 0 w 4398348"/>
              <a:gd name="connsiteY0-52" fmla="*/ 0 h 3281082"/>
              <a:gd name="connsiteX1-53" fmla="*/ 4383741 w 4398348"/>
              <a:gd name="connsiteY1-54" fmla="*/ 0 h 3281082"/>
              <a:gd name="connsiteX2-55" fmla="*/ 1358153 w 4398348"/>
              <a:gd name="connsiteY2-56" fmla="*/ 1035424 h 3281082"/>
              <a:gd name="connsiteX3-57" fmla="*/ 0 w 4398348"/>
              <a:gd name="connsiteY3-58" fmla="*/ 3281082 h 3281082"/>
              <a:gd name="connsiteX4-59" fmla="*/ 0 w 4398348"/>
              <a:gd name="connsiteY4-60" fmla="*/ 0 h 3281082"/>
              <a:gd name="connsiteX0-61" fmla="*/ 0 w 4399468"/>
              <a:gd name="connsiteY0-62" fmla="*/ 0 h 3281082"/>
              <a:gd name="connsiteX1-63" fmla="*/ 4383741 w 4399468"/>
              <a:gd name="connsiteY1-64" fmla="*/ 0 h 3281082"/>
              <a:gd name="connsiteX2-65" fmla="*/ 1546411 w 4399468"/>
              <a:gd name="connsiteY2-66" fmla="*/ 954741 h 3281082"/>
              <a:gd name="connsiteX3-67" fmla="*/ 0 w 4399468"/>
              <a:gd name="connsiteY3-68" fmla="*/ 3281082 h 3281082"/>
              <a:gd name="connsiteX4-69" fmla="*/ 0 w 4399468"/>
              <a:gd name="connsiteY4-70" fmla="*/ 0 h 3281082"/>
              <a:gd name="connsiteX0-71" fmla="*/ 0 w 4401151"/>
              <a:gd name="connsiteY0-72" fmla="*/ 0 h 3281082"/>
              <a:gd name="connsiteX1-73" fmla="*/ 4383741 w 4401151"/>
              <a:gd name="connsiteY1-74" fmla="*/ 0 h 3281082"/>
              <a:gd name="connsiteX2-75" fmla="*/ 1546411 w 4401151"/>
              <a:gd name="connsiteY2-76" fmla="*/ 954741 h 3281082"/>
              <a:gd name="connsiteX3-77" fmla="*/ 0 w 4401151"/>
              <a:gd name="connsiteY3-78" fmla="*/ 3281082 h 3281082"/>
              <a:gd name="connsiteX4-79" fmla="*/ 0 w 4401151"/>
              <a:gd name="connsiteY4-80" fmla="*/ 0 h 3281082"/>
              <a:gd name="connsiteX0-81" fmla="*/ 0 w 3744558"/>
              <a:gd name="connsiteY0-82" fmla="*/ 403412 h 3684494"/>
              <a:gd name="connsiteX1-83" fmla="*/ 3724835 w 3744558"/>
              <a:gd name="connsiteY1-84" fmla="*/ 0 h 3684494"/>
              <a:gd name="connsiteX2-85" fmla="*/ 1546411 w 3744558"/>
              <a:gd name="connsiteY2-86" fmla="*/ 1358153 h 3684494"/>
              <a:gd name="connsiteX3-87" fmla="*/ 0 w 3744558"/>
              <a:gd name="connsiteY3-88" fmla="*/ 3684494 h 3684494"/>
              <a:gd name="connsiteX4-89" fmla="*/ 0 w 3744558"/>
              <a:gd name="connsiteY4-90" fmla="*/ 403412 h 3684494"/>
              <a:gd name="connsiteX0-91" fmla="*/ 0 w 3797905"/>
              <a:gd name="connsiteY0-92" fmla="*/ 0 h 3281082"/>
              <a:gd name="connsiteX1-93" fmla="*/ 3778624 w 3797905"/>
              <a:gd name="connsiteY1-94" fmla="*/ 1264024 h 3281082"/>
              <a:gd name="connsiteX2-95" fmla="*/ 1546411 w 3797905"/>
              <a:gd name="connsiteY2-96" fmla="*/ 954741 h 3281082"/>
              <a:gd name="connsiteX3-97" fmla="*/ 0 w 3797905"/>
              <a:gd name="connsiteY3-98" fmla="*/ 3281082 h 3281082"/>
              <a:gd name="connsiteX4-99" fmla="*/ 0 w 3797905"/>
              <a:gd name="connsiteY4-100" fmla="*/ 0 h 3281082"/>
              <a:gd name="connsiteX0-101" fmla="*/ 0 w 4120460"/>
              <a:gd name="connsiteY0-102" fmla="*/ 0 h 3281082"/>
              <a:gd name="connsiteX1-103" fmla="*/ 3778624 w 4120460"/>
              <a:gd name="connsiteY1-104" fmla="*/ 1264024 h 3281082"/>
              <a:gd name="connsiteX2-105" fmla="*/ 1546411 w 4120460"/>
              <a:gd name="connsiteY2-106" fmla="*/ 954741 h 3281082"/>
              <a:gd name="connsiteX3-107" fmla="*/ 0 w 4120460"/>
              <a:gd name="connsiteY3-108" fmla="*/ 3281082 h 3281082"/>
              <a:gd name="connsiteX4-109" fmla="*/ 0 w 4120460"/>
              <a:gd name="connsiteY4-110" fmla="*/ 0 h 3281082"/>
              <a:gd name="connsiteX0-111" fmla="*/ 0 w 4547160"/>
              <a:gd name="connsiteY0-112" fmla="*/ 0 h 3281082"/>
              <a:gd name="connsiteX1-113" fmla="*/ 4235824 w 4547160"/>
              <a:gd name="connsiteY1-114" fmla="*/ 26895 h 3281082"/>
              <a:gd name="connsiteX2-115" fmla="*/ 1546411 w 4547160"/>
              <a:gd name="connsiteY2-116" fmla="*/ 954741 h 3281082"/>
              <a:gd name="connsiteX3-117" fmla="*/ 0 w 4547160"/>
              <a:gd name="connsiteY3-118" fmla="*/ 3281082 h 3281082"/>
              <a:gd name="connsiteX4-119" fmla="*/ 0 w 4547160"/>
              <a:gd name="connsiteY4-120" fmla="*/ 0 h 3281082"/>
              <a:gd name="connsiteX0-121" fmla="*/ 0 w 4648331"/>
              <a:gd name="connsiteY0-122" fmla="*/ 0 h 3281082"/>
              <a:gd name="connsiteX1-123" fmla="*/ 4343400 w 4648331"/>
              <a:gd name="connsiteY1-124" fmla="*/ 1 h 3281082"/>
              <a:gd name="connsiteX2-125" fmla="*/ 1546411 w 4648331"/>
              <a:gd name="connsiteY2-126" fmla="*/ 954741 h 3281082"/>
              <a:gd name="connsiteX3-127" fmla="*/ 0 w 4648331"/>
              <a:gd name="connsiteY3-128" fmla="*/ 3281082 h 3281082"/>
              <a:gd name="connsiteX4-129" fmla="*/ 0 w 4648331"/>
              <a:gd name="connsiteY4-130" fmla="*/ 0 h 3281082"/>
              <a:gd name="connsiteX0-131" fmla="*/ 0 w 4699014"/>
              <a:gd name="connsiteY0-132" fmla="*/ 0 h 3281082"/>
              <a:gd name="connsiteX1-133" fmla="*/ 4397188 w 4699014"/>
              <a:gd name="connsiteY1-134" fmla="*/ 1 h 3281082"/>
              <a:gd name="connsiteX2-135" fmla="*/ 1546411 w 4699014"/>
              <a:gd name="connsiteY2-136" fmla="*/ 954741 h 3281082"/>
              <a:gd name="connsiteX3-137" fmla="*/ 0 w 4699014"/>
              <a:gd name="connsiteY3-138" fmla="*/ 3281082 h 3281082"/>
              <a:gd name="connsiteX4-139" fmla="*/ 0 w 4699014"/>
              <a:gd name="connsiteY4-140" fmla="*/ 0 h 3281082"/>
              <a:gd name="connsiteX0-141" fmla="*/ 0 w 4397188"/>
              <a:gd name="connsiteY0-142" fmla="*/ 0 h 3281082"/>
              <a:gd name="connsiteX1-143" fmla="*/ 4397188 w 4397188"/>
              <a:gd name="connsiteY1-144" fmla="*/ 1 h 3281082"/>
              <a:gd name="connsiteX2-145" fmla="*/ 1546411 w 4397188"/>
              <a:gd name="connsiteY2-146" fmla="*/ 954741 h 3281082"/>
              <a:gd name="connsiteX3-147" fmla="*/ 0 w 4397188"/>
              <a:gd name="connsiteY3-148" fmla="*/ 3281082 h 3281082"/>
              <a:gd name="connsiteX4-149" fmla="*/ 0 w 4397188"/>
              <a:gd name="connsiteY4-150" fmla="*/ 0 h 3281082"/>
              <a:gd name="connsiteX0-151" fmla="*/ 0 w 4397188"/>
              <a:gd name="connsiteY0-152" fmla="*/ 0 h 3281082"/>
              <a:gd name="connsiteX1-153" fmla="*/ 4397188 w 4397188"/>
              <a:gd name="connsiteY1-154" fmla="*/ 1 h 3281082"/>
              <a:gd name="connsiteX2-155" fmla="*/ 1546411 w 4397188"/>
              <a:gd name="connsiteY2-156" fmla="*/ 954741 h 3281082"/>
              <a:gd name="connsiteX3-157" fmla="*/ 0 w 4397188"/>
              <a:gd name="connsiteY3-158" fmla="*/ 3281082 h 3281082"/>
              <a:gd name="connsiteX4-159" fmla="*/ 0 w 4397188"/>
              <a:gd name="connsiteY4-160" fmla="*/ 0 h 3281082"/>
              <a:gd name="connsiteX0-161" fmla="*/ 0 w 4397188"/>
              <a:gd name="connsiteY0-162" fmla="*/ 0 h 3281082"/>
              <a:gd name="connsiteX1-163" fmla="*/ 4397188 w 4397188"/>
              <a:gd name="connsiteY1-164" fmla="*/ 1 h 3281082"/>
              <a:gd name="connsiteX2-165" fmla="*/ 1546411 w 4397188"/>
              <a:gd name="connsiteY2-166" fmla="*/ 954741 h 3281082"/>
              <a:gd name="connsiteX3-167" fmla="*/ 0 w 4397188"/>
              <a:gd name="connsiteY3-168" fmla="*/ 3281082 h 3281082"/>
              <a:gd name="connsiteX4-169" fmla="*/ 0 w 4397188"/>
              <a:gd name="connsiteY4-170" fmla="*/ 0 h 3281082"/>
              <a:gd name="connsiteX0-171" fmla="*/ 0 w 4397188"/>
              <a:gd name="connsiteY0-172" fmla="*/ 0 h 3281082"/>
              <a:gd name="connsiteX1-173" fmla="*/ 4397188 w 4397188"/>
              <a:gd name="connsiteY1-174" fmla="*/ 1 h 3281082"/>
              <a:gd name="connsiteX2-175" fmla="*/ 1546411 w 4397188"/>
              <a:gd name="connsiteY2-176" fmla="*/ 954741 h 3281082"/>
              <a:gd name="connsiteX3-177" fmla="*/ 0 w 4397188"/>
              <a:gd name="connsiteY3-178" fmla="*/ 3281082 h 3281082"/>
              <a:gd name="connsiteX4-179" fmla="*/ 0 w 4397188"/>
              <a:gd name="connsiteY4-180" fmla="*/ 0 h 3281082"/>
              <a:gd name="connsiteX0-181" fmla="*/ 0 w 4397188"/>
              <a:gd name="connsiteY0-182" fmla="*/ 0 h 3281082"/>
              <a:gd name="connsiteX1-183" fmla="*/ 4397188 w 4397188"/>
              <a:gd name="connsiteY1-184" fmla="*/ 1 h 3281082"/>
              <a:gd name="connsiteX2-185" fmla="*/ 1546411 w 4397188"/>
              <a:gd name="connsiteY2-186" fmla="*/ 954741 h 3281082"/>
              <a:gd name="connsiteX3-187" fmla="*/ 0 w 4397188"/>
              <a:gd name="connsiteY3-188" fmla="*/ 3281082 h 3281082"/>
              <a:gd name="connsiteX4-189" fmla="*/ 0 w 4397188"/>
              <a:gd name="connsiteY4-190" fmla="*/ 0 h 3281082"/>
              <a:gd name="connsiteX0-191" fmla="*/ 0 w 4397188"/>
              <a:gd name="connsiteY0-192" fmla="*/ 0 h 3281082"/>
              <a:gd name="connsiteX1-193" fmla="*/ 4397188 w 4397188"/>
              <a:gd name="connsiteY1-194" fmla="*/ 1 h 3281082"/>
              <a:gd name="connsiteX2-195" fmla="*/ 1546411 w 4397188"/>
              <a:gd name="connsiteY2-196" fmla="*/ 954741 h 3281082"/>
              <a:gd name="connsiteX3-197" fmla="*/ 0 w 4397188"/>
              <a:gd name="connsiteY3-198" fmla="*/ 3281082 h 3281082"/>
              <a:gd name="connsiteX4-199" fmla="*/ 0 w 4397188"/>
              <a:gd name="connsiteY4-200" fmla="*/ 0 h 3281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97188" h="3281082">
                <a:moveTo>
                  <a:pt x="0" y="0"/>
                </a:moveTo>
                <a:lnTo>
                  <a:pt x="4397188" y="1"/>
                </a:lnTo>
                <a:cubicBezTo>
                  <a:pt x="3776383" y="1033183"/>
                  <a:pt x="2723030" y="515470"/>
                  <a:pt x="1546411" y="954741"/>
                </a:cubicBezTo>
                <a:cubicBezTo>
                  <a:pt x="369792" y="1394012"/>
                  <a:pt x="656665" y="3090582"/>
                  <a:pt x="0" y="3281082"/>
                </a:cubicBezTo>
                <a:lnTo>
                  <a:pt x="0" y="0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0261427" y="4748464"/>
            <a:ext cx="2427878" cy="2277979"/>
          </a:xfrm>
          <a:custGeom>
            <a:avLst/>
            <a:gdLst>
              <a:gd name="connsiteX0" fmla="*/ 2427878 w 2427878"/>
              <a:gd name="connsiteY0" fmla="*/ 0 h 2277979"/>
              <a:gd name="connsiteX1" fmla="*/ 1513478 w 2427878"/>
              <a:gd name="connsiteY1" fmla="*/ 224589 h 2277979"/>
              <a:gd name="connsiteX2" fmla="*/ 1304931 w 2427878"/>
              <a:gd name="connsiteY2" fmla="*/ 1187115 h 2277979"/>
              <a:gd name="connsiteX3" fmla="*/ 198025 w 2427878"/>
              <a:gd name="connsiteY3" fmla="*/ 1572126 h 2277979"/>
              <a:gd name="connsiteX4" fmla="*/ 5520 w 2427878"/>
              <a:gd name="connsiteY4" fmla="*/ 2277979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878" h="2277979">
                <a:moveTo>
                  <a:pt x="2427878" y="0"/>
                </a:moveTo>
                <a:cubicBezTo>
                  <a:pt x="2064257" y="13368"/>
                  <a:pt x="1700636" y="26737"/>
                  <a:pt x="1513478" y="224589"/>
                </a:cubicBezTo>
                <a:cubicBezTo>
                  <a:pt x="1326320" y="422441"/>
                  <a:pt x="1524173" y="962526"/>
                  <a:pt x="1304931" y="1187115"/>
                </a:cubicBezTo>
                <a:cubicBezTo>
                  <a:pt x="1085689" y="1411705"/>
                  <a:pt x="414593" y="1390315"/>
                  <a:pt x="198025" y="1572126"/>
                </a:cubicBezTo>
                <a:cubicBezTo>
                  <a:pt x="-18543" y="1753937"/>
                  <a:pt x="-6512" y="2015958"/>
                  <a:pt x="5520" y="227797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28337" y="-256674"/>
            <a:ext cx="1810426" cy="2422357"/>
          </a:xfrm>
          <a:custGeom>
            <a:avLst/>
            <a:gdLst>
              <a:gd name="connsiteX0" fmla="*/ 1572126 w 1810426"/>
              <a:gd name="connsiteY0" fmla="*/ 0 h 2422357"/>
              <a:gd name="connsiteX1" fmla="*/ 1732548 w 1810426"/>
              <a:gd name="connsiteY1" fmla="*/ 737936 h 2422357"/>
              <a:gd name="connsiteX2" fmla="*/ 481263 w 1810426"/>
              <a:gd name="connsiteY2" fmla="*/ 1459831 h 2422357"/>
              <a:gd name="connsiteX3" fmla="*/ 0 w 1810426"/>
              <a:gd name="connsiteY3" fmla="*/ 2422357 h 242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426" h="2422357">
                <a:moveTo>
                  <a:pt x="1572126" y="0"/>
                </a:moveTo>
                <a:cubicBezTo>
                  <a:pt x="1743242" y="247315"/>
                  <a:pt x="1914358" y="494631"/>
                  <a:pt x="1732548" y="737936"/>
                </a:cubicBezTo>
                <a:cubicBezTo>
                  <a:pt x="1550738" y="981241"/>
                  <a:pt x="770021" y="1179094"/>
                  <a:pt x="481263" y="1459831"/>
                </a:cubicBezTo>
                <a:cubicBezTo>
                  <a:pt x="192505" y="1740568"/>
                  <a:pt x="96252" y="2081462"/>
                  <a:pt x="0" y="2422357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974417" y="4687066"/>
            <a:ext cx="290209" cy="290209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4786" y="1867095"/>
            <a:ext cx="290209" cy="290209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85324" y="998934"/>
            <a:ext cx="61506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版本      分别实现温度   电压 的读取  采用文件读取的方式分别画图</a:t>
            </a:r>
            <a:r>
              <a:rPr lang="en-US" altLang="zh-CN" dirty="0"/>
              <a:t>,</a:t>
            </a:r>
            <a:r>
              <a:rPr lang="zh-CN" altLang="en-US" dirty="0"/>
              <a:t>不可以实现实时绘图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1.1    </a:t>
            </a:r>
            <a:r>
              <a:rPr lang="zh-CN" altLang="en-US" dirty="0"/>
              <a:t>新增按键控制功能  合并了温度读取和电压读取模块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1.2  </a:t>
            </a:r>
            <a:r>
              <a:rPr lang="zh-CN" altLang="en-US" dirty="0"/>
              <a:t>通过正则析取数据</a:t>
            </a:r>
            <a:r>
              <a:rPr lang="en-US" altLang="zh-CN" dirty="0"/>
              <a:t>,</a:t>
            </a:r>
            <a:r>
              <a:rPr lang="zh-CN" altLang="en-US" dirty="0"/>
              <a:t>分别温度数据和电压数据</a:t>
            </a:r>
            <a:r>
              <a:rPr lang="en-US" altLang="zh-CN" dirty="0"/>
              <a:t>,</a:t>
            </a:r>
            <a:r>
              <a:rPr lang="zh-CN" altLang="en-US" dirty="0"/>
              <a:t>同时可以画两个图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1.3 </a:t>
            </a:r>
            <a:r>
              <a:rPr lang="zh-CN" altLang="en-US" dirty="0"/>
              <a:t>使用</a:t>
            </a:r>
            <a:r>
              <a:rPr lang="en-US" altLang="zh-CN" dirty="0"/>
              <a:t>serial</a:t>
            </a:r>
            <a:r>
              <a:rPr lang="zh-CN" altLang="en-US" dirty="0"/>
              <a:t>和</a:t>
            </a:r>
            <a:r>
              <a:rPr lang="en-US" altLang="zh-CN" dirty="0"/>
              <a:t>matplotlib </a:t>
            </a:r>
            <a:r>
              <a:rPr lang="zh-CN" altLang="en-US" dirty="0"/>
              <a:t>以及</a:t>
            </a:r>
            <a:r>
              <a:rPr lang="en-US" altLang="zh-CN" dirty="0"/>
              <a:t>numpy    </a:t>
            </a:r>
            <a:r>
              <a:rPr lang="zh-CN" altLang="en-US" dirty="0"/>
              <a:t>实现了实时绘图  实现了波形的拟合优化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1.4.2 </a:t>
            </a:r>
            <a:r>
              <a:rPr lang="zh-CN" altLang="en-US" dirty="0"/>
              <a:t>新增</a:t>
            </a:r>
            <a:r>
              <a:rPr lang="en-US" altLang="zh-CN" dirty="0"/>
              <a:t>Flash</a:t>
            </a:r>
            <a:r>
              <a:rPr lang="zh-CN" altLang="en-US" dirty="0"/>
              <a:t>存储功能 往信息存储段</a:t>
            </a:r>
            <a:r>
              <a:rPr lang="en-US" altLang="zh-CN" dirty="0"/>
              <a:t>(256</a:t>
            </a:r>
            <a:r>
              <a:rPr lang="zh-CN" altLang="en-US" dirty="0"/>
              <a:t>位</a:t>
            </a:r>
            <a:r>
              <a:rPr lang="en-US" altLang="zh-CN" dirty="0"/>
              <a:t>)</a:t>
            </a:r>
            <a:r>
              <a:rPr lang="zh-CN" altLang="en-US" dirty="0"/>
              <a:t>可存入</a:t>
            </a:r>
            <a:r>
              <a:rPr lang="en-US" altLang="zh-CN" dirty="0"/>
              <a:t>64</a:t>
            </a:r>
            <a:r>
              <a:rPr lang="zh-CN" altLang="en-US" dirty="0"/>
              <a:t>条数据</a:t>
            </a:r>
            <a:r>
              <a:rPr lang="en-US" altLang="zh-CN" dirty="0"/>
              <a:t>,</a:t>
            </a:r>
            <a:r>
              <a:rPr lang="zh-CN" altLang="en-US" dirty="0"/>
              <a:t>可读出</a:t>
            </a:r>
            <a:r>
              <a:rPr lang="en-US" altLang="zh-CN" dirty="0"/>
              <a:t>,</a:t>
            </a:r>
            <a:r>
              <a:rPr lang="zh-CN" altLang="en-US" dirty="0"/>
              <a:t>也可以发送指令擦除</a:t>
            </a:r>
            <a:r>
              <a:rPr lang="en-US" altLang="zh-CN" dirty="0"/>
              <a:t>Flash</a:t>
            </a:r>
            <a:r>
              <a:rPr lang="zh-CN" altLang="en-US" dirty="0"/>
              <a:t>中存储数据</a:t>
            </a:r>
          </a:p>
        </p:txBody>
      </p:sp>
      <p:sp>
        <p:nvSpPr>
          <p:cNvPr id="9" name="矩形 8"/>
          <p:cNvSpPr/>
          <p:nvPr/>
        </p:nvSpPr>
        <p:spPr>
          <a:xfrm>
            <a:off x="4045125" y="213762"/>
            <a:ext cx="35630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77779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161" y="213783"/>
            <a:ext cx="2525869" cy="22779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526" y="2758829"/>
            <a:ext cx="2138068" cy="19282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76" y="4801323"/>
            <a:ext cx="1948204" cy="17570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318" y="4710894"/>
            <a:ext cx="2427878" cy="21896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83188" y="5616299"/>
            <a:ext cx="5508812" cy="1241701"/>
          </a:xfrm>
          <a:custGeom>
            <a:avLst/>
            <a:gdLst>
              <a:gd name="connsiteX0" fmla="*/ 0 w 5508812"/>
              <a:gd name="connsiteY0" fmla="*/ 0 h 1241701"/>
              <a:gd name="connsiteX1" fmla="*/ 5508812 w 5508812"/>
              <a:gd name="connsiteY1" fmla="*/ 0 h 1241701"/>
              <a:gd name="connsiteX2" fmla="*/ 5508812 w 5508812"/>
              <a:gd name="connsiteY2" fmla="*/ 1241701 h 1241701"/>
              <a:gd name="connsiteX3" fmla="*/ 0 w 5508812"/>
              <a:gd name="connsiteY3" fmla="*/ 1241701 h 1241701"/>
              <a:gd name="connsiteX4" fmla="*/ 0 w 5508812"/>
              <a:gd name="connsiteY4" fmla="*/ 0 h 1241701"/>
              <a:gd name="connsiteX0-1" fmla="*/ 0 w 5508812"/>
              <a:gd name="connsiteY0-2" fmla="*/ 1241701 h 1241701"/>
              <a:gd name="connsiteX1-3" fmla="*/ 5508812 w 5508812"/>
              <a:gd name="connsiteY1-4" fmla="*/ 0 h 1241701"/>
              <a:gd name="connsiteX2-5" fmla="*/ 5508812 w 5508812"/>
              <a:gd name="connsiteY2-6" fmla="*/ 1241701 h 1241701"/>
              <a:gd name="connsiteX3-7" fmla="*/ 0 w 5508812"/>
              <a:gd name="connsiteY3-8" fmla="*/ 1241701 h 1241701"/>
              <a:gd name="connsiteX0-9" fmla="*/ 0 w 5508812"/>
              <a:gd name="connsiteY0-10" fmla="*/ 1241701 h 1241701"/>
              <a:gd name="connsiteX1-11" fmla="*/ 5508812 w 5508812"/>
              <a:gd name="connsiteY1-12" fmla="*/ 0 h 1241701"/>
              <a:gd name="connsiteX2-13" fmla="*/ 5508812 w 5508812"/>
              <a:gd name="connsiteY2-14" fmla="*/ 1241701 h 1241701"/>
              <a:gd name="connsiteX3-15" fmla="*/ 0 w 5508812"/>
              <a:gd name="connsiteY3-16" fmla="*/ 1241701 h 1241701"/>
              <a:gd name="connsiteX0-17" fmla="*/ 0 w 5508812"/>
              <a:gd name="connsiteY0-18" fmla="*/ 1241701 h 1241701"/>
              <a:gd name="connsiteX1-19" fmla="*/ 5508812 w 5508812"/>
              <a:gd name="connsiteY1-20" fmla="*/ 0 h 1241701"/>
              <a:gd name="connsiteX2-21" fmla="*/ 5508812 w 5508812"/>
              <a:gd name="connsiteY2-22" fmla="*/ 1241701 h 1241701"/>
              <a:gd name="connsiteX3-23" fmla="*/ 0 w 5508812"/>
              <a:gd name="connsiteY3-24" fmla="*/ 1241701 h 1241701"/>
              <a:gd name="connsiteX0-25" fmla="*/ 0 w 5508812"/>
              <a:gd name="connsiteY0-26" fmla="*/ 1241701 h 1241701"/>
              <a:gd name="connsiteX1-27" fmla="*/ 5508812 w 5508812"/>
              <a:gd name="connsiteY1-28" fmla="*/ 0 h 1241701"/>
              <a:gd name="connsiteX2-29" fmla="*/ 5508812 w 5508812"/>
              <a:gd name="connsiteY2-30" fmla="*/ 1241701 h 1241701"/>
              <a:gd name="connsiteX3-31" fmla="*/ 0 w 5508812"/>
              <a:gd name="connsiteY3-32" fmla="*/ 1241701 h 1241701"/>
              <a:gd name="connsiteX0-33" fmla="*/ 0 w 5508812"/>
              <a:gd name="connsiteY0-34" fmla="*/ 1241701 h 1241701"/>
              <a:gd name="connsiteX1-35" fmla="*/ 5508812 w 5508812"/>
              <a:gd name="connsiteY1-36" fmla="*/ 0 h 1241701"/>
              <a:gd name="connsiteX2-37" fmla="*/ 5508812 w 5508812"/>
              <a:gd name="connsiteY2-38" fmla="*/ 1241701 h 1241701"/>
              <a:gd name="connsiteX3-39" fmla="*/ 0 w 5508812"/>
              <a:gd name="connsiteY3-40" fmla="*/ 1241701 h 1241701"/>
              <a:gd name="connsiteX0-41" fmla="*/ 0 w 5508812"/>
              <a:gd name="connsiteY0-42" fmla="*/ 1241701 h 1241701"/>
              <a:gd name="connsiteX1-43" fmla="*/ 5508812 w 5508812"/>
              <a:gd name="connsiteY1-44" fmla="*/ 0 h 1241701"/>
              <a:gd name="connsiteX2-45" fmla="*/ 5508812 w 5508812"/>
              <a:gd name="connsiteY2-46" fmla="*/ 1241701 h 1241701"/>
              <a:gd name="connsiteX3-47" fmla="*/ 0 w 5508812"/>
              <a:gd name="connsiteY3-48" fmla="*/ 1241701 h 12417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08812" h="1241701">
                <a:moveTo>
                  <a:pt x="0" y="1241701"/>
                </a:moveTo>
                <a:cubicBezTo>
                  <a:pt x="1217708" y="-920317"/>
                  <a:pt x="2408518" y="1758606"/>
                  <a:pt x="5508812" y="0"/>
                </a:cubicBezTo>
                <a:lnTo>
                  <a:pt x="5508812" y="1241701"/>
                </a:lnTo>
                <a:lnTo>
                  <a:pt x="0" y="1241701"/>
                </a:ln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5381" y="4513077"/>
            <a:ext cx="7687235" cy="1241700"/>
          </a:xfrm>
          <a:custGeom>
            <a:avLst/>
            <a:gdLst>
              <a:gd name="connsiteX0" fmla="*/ 0 w 7687235"/>
              <a:gd name="connsiteY0" fmla="*/ 0 h 860612"/>
              <a:gd name="connsiteX1" fmla="*/ 7687235 w 7687235"/>
              <a:gd name="connsiteY1" fmla="*/ 0 h 860612"/>
              <a:gd name="connsiteX2" fmla="*/ 7687235 w 7687235"/>
              <a:gd name="connsiteY2" fmla="*/ 860612 h 860612"/>
              <a:gd name="connsiteX3" fmla="*/ 0 w 7687235"/>
              <a:gd name="connsiteY3" fmla="*/ 860612 h 860612"/>
              <a:gd name="connsiteX4" fmla="*/ 0 w 7687235"/>
              <a:gd name="connsiteY4" fmla="*/ 0 h 860612"/>
              <a:gd name="connsiteX0-1" fmla="*/ 3173506 w 7687235"/>
              <a:gd name="connsiteY0-2" fmla="*/ 685800 h 860612"/>
              <a:gd name="connsiteX1-3" fmla="*/ 7687235 w 7687235"/>
              <a:gd name="connsiteY1-4" fmla="*/ 0 h 860612"/>
              <a:gd name="connsiteX2-5" fmla="*/ 7687235 w 7687235"/>
              <a:gd name="connsiteY2-6" fmla="*/ 860612 h 860612"/>
              <a:gd name="connsiteX3-7" fmla="*/ 0 w 7687235"/>
              <a:gd name="connsiteY3-8" fmla="*/ 860612 h 860612"/>
              <a:gd name="connsiteX4-9" fmla="*/ 3173506 w 7687235"/>
              <a:gd name="connsiteY4-10" fmla="*/ 685800 h 860612"/>
              <a:gd name="connsiteX0-11" fmla="*/ 3305818 w 7819547"/>
              <a:gd name="connsiteY0-12" fmla="*/ 686875 h 861687"/>
              <a:gd name="connsiteX1-13" fmla="*/ 7819547 w 7819547"/>
              <a:gd name="connsiteY1-14" fmla="*/ 1075 h 861687"/>
              <a:gd name="connsiteX2-15" fmla="*/ 7819547 w 7819547"/>
              <a:gd name="connsiteY2-16" fmla="*/ 861687 h 861687"/>
              <a:gd name="connsiteX3-17" fmla="*/ 132312 w 7819547"/>
              <a:gd name="connsiteY3-18" fmla="*/ 861687 h 861687"/>
              <a:gd name="connsiteX4-19" fmla="*/ 3305818 w 7819547"/>
              <a:gd name="connsiteY4-20" fmla="*/ 686875 h 861687"/>
              <a:gd name="connsiteX0-21" fmla="*/ 3173506 w 7687235"/>
              <a:gd name="connsiteY0-22" fmla="*/ 686875 h 861687"/>
              <a:gd name="connsiteX1-23" fmla="*/ 7687235 w 7687235"/>
              <a:gd name="connsiteY1-24" fmla="*/ 1075 h 861687"/>
              <a:gd name="connsiteX2-25" fmla="*/ 7687235 w 7687235"/>
              <a:gd name="connsiteY2-26" fmla="*/ 861687 h 861687"/>
              <a:gd name="connsiteX3-27" fmla="*/ 0 w 7687235"/>
              <a:gd name="connsiteY3-28" fmla="*/ 861687 h 861687"/>
              <a:gd name="connsiteX4-29" fmla="*/ 3173506 w 7687235"/>
              <a:gd name="connsiteY4-30" fmla="*/ 686875 h 861687"/>
              <a:gd name="connsiteX0-31" fmla="*/ 3173506 w 7687235"/>
              <a:gd name="connsiteY0-32" fmla="*/ 1036726 h 1211538"/>
              <a:gd name="connsiteX1-33" fmla="*/ 7687235 w 7687235"/>
              <a:gd name="connsiteY1-34" fmla="*/ 350926 h 1211538"/>
              <a:gd name="connsiteX2-35" fmla="*/ 7687235 w 7687235"/>
              <a:gd name="connsiteY2-36" fmla="*/ 1211538 h 1211538"/>
              <a:gd name="connsiteX3-37" fmla="*/ 0 w 7687235"/>
              <a:gd name="connsiteY3-38" fmla="*/ 1211538 h 1211538"/>
              <a:gd name="connsiteX4-39" fmla="*/ 3173506 w 7687235"/>
              <a:gd name="connsiteY4-40" fmla="*/ 1036726 h 1211538"/>
              <a:gd name="connsiteX0-41" fmla="*/ 3173506 w 7687235"/>
              <a:gd name="connsiteY0-42" fmla="*/ 1033115 h 1207927"/>
              <a:gd name="connsiteX1-43" fmla="*/ 7687235 w 7687235"/>
              <a:gd name="connsiteY1-44" fmla="*/ 347315 h 1207927"/>
              <a:gd name="connsiteX2-45" fmla="*/ 7687235 w 7687235"/>
              <a:gd name="connsiteY2-46" fmla="*/ 1207927 h 1207927"/>
              <a:gd name="connsiteX3-47" fmla="*/ 0 w 7687235"/>
              <a:gd name="connsiteY3-48" fmla="*/ 1207927 h 1207927"/>
              <a:gd name="connsiteX4-49" fmla="*/ 3173506 w 7687235"/>
              <a:gd name="connsiteY4-50" fmla="*/ 1033115 h 1207927"/>
              <a:gd name="connsiteX0-51" fmla="*/ 3173506 w 7687235"/>
              <a:gd name="connsiteY0-52" fmla="*/ 1066888 h 1241700"/>
              <a:gd name="connsiteX1-53" fmla="*/ 7687235 w 7687235"/>
              <a:gd name="connsiteY1-54" fmla="*/ 381088 h 1241700"/>
              <a:gd name="connsiteX2-55" fmla="*/ 7687235 w 7687235"/>
              <a:gd name="connsiteY2-56" fmla="*/ 1241700 h 1241700"/>
              <a:gd name="connsiteX3-57" fmla="*/ 0 w 7687235"/>
              <a:gd name="connsiteY3-58" fmla="*/ 1241700 h 1241700"/>
              <a:gd name="connsiteX4-59" fmla="*/ 3173506 w 7687235"/>
              <a:gd name="connsiteY4-60" fmla="*/ 1066888 h 1241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7235" h="1241700">
                <a:moveTo>
                  <a:pt x="3173506" y="1066888"/>
                </a:moveTo>
                <a:cubicBezTo>
                  <a:pt x="4629524" y="950347"/>
                  <a:pt x="6262593" y="-737259"/>
                  <a:pt x="7687235" y="381088"/>
                </a:cubicBezTo>
                <a:lnTo>
                  <a:pt x="7687235" y="1241700"/>
                </a:lnTo>
                <a:lnTo>
                  <a:pt x="0" y="1241700"/>
                </a:lnTo>
                <a:cubicBezTo>
                  <a:pt x="874806" y="257824"/>
                  <a:pt x="1717488" y="1183429"/>
                  <a:pt x="3173506" y="1066888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397188" cy="3281082"/>
          </a:xfrm>
          <a:custGeom>
            <a:avLst/>
            <a:gdLst>
              <a:gd name="connsiteX0" fmla="*/ 0 w 4383741"/>
              <a:gd name="connsiteY0" fmla="*/ 0 h 3281082"/>
              <a:gd name="connsiteX1" fmla="*/ 4383741 w 4383741"/>
              <a:gd name="connsiteY1" fmla="*/ 0 h 3281082"/>
              <a:gd name="connsiteX2" fmla="*/ 4383741 w 4383741"/>
              <a:gd name="connsiteY2" fmla="*/ 3281082 h 3281082"/>
              <a:gd name="connsiteX3" fmla="*/ 0 w 4383741"/>
              <a:gd name="connsiteY3" fmla="*/ 3281082 h 3281082"/>
              <a:gd name="connsiteX4" fmla="*/ 0 w 4383741"/>
              <a:gd name="connsiteY4" fmla="*/ 0 h 3281082"/>
              <a:gd name="connsiteX0-1" fmla="*/ 0 w 4383741"/>
              <a:gd name="connsiteY0-2" fmla="*/ 0 h 3281082"/>
              <a:gd name="connsiteX1-3" fmla="*/ 4383741 w 4383741"/>
              <a:gd name="connsiteY1-4" fmla="*/ 0 h 3281082"/>
              <a:gd name="connsiteX2-5" fmla="*/ 1358153 w 4383741"/>
              <a:gd name="connsiteY2-6" fmla="*/ 1035424 h 3281082"/>
              <a:gd name="connsiteX3-7" fmla="*/ 0 w 4383741"/>
              <a:gd name="connsiteY3-8" fmla="*/ 3281082 h 3281082"/>
              <a:gd name="connsiteX4-9" fmla="*/ 0 w 4383741"/>
              <a:gd name="connsiteY4-10" fmla="*/ 0 h 3281082"/>
              <a:gd name="connsiteX0-11" fmla="*/ 0 w 4398061"/>
              <a:gd name="connsiteY0-12" fmla="*/ 0 h 3292277"/>
              <a:gd name="connsiteX1-13" fmla="*/ 4383741 w 4398061"/>
              <a:gd name="connsiteY1-14" fmla="*/ 0 h 3292277"/>
              <a:gd name="connsiteX2-15" fmla="*/ 1358153 w 4398061"/>
              <a:gd name="connsiteY2-16" fmla="*/ 1035424 h 3292277"/>
              <a:gd name="connsiteX3-17" fmla="*/ 0 w 4398061"/>
              <a:gd name="connsiteY3-18" fmla="*/ 3281082 h 3292277"/>
              <a:gd name="connsiteX4-19" fmla="*/ 0 w 4398061"/>
              <a:gd name="connsiteY4-20" fmla="*/ 0 h 3292277"/>
              <a:gd name="connsiteX0-21" fmla="*/ 0 w 4398132"/>
              <a:gd name="connsiteY0-22" fmla="*/ 0 h 3291327"/>
              <a:gd name="connsiteX1-23" fmla="*/ 4383741 w 4398132"/>
              <a:gd name="connsiteY1-24" fmla="*/ 0 h 3291327"/>
              <a:gd name="connsiteX2-25" fmla="*/ 1358153 w 4398132"/>
              <a:gd name="connsiteY2-26" fmla="*/ 1035424 h 3291327"/>
              <a:gd name="connsiteX3-27" fmla="*/ 0 w 4398132"/>
              <a:gd name="connsiteY3-28" fmla="*/ 3281082 h 3291327"/>
              <a:gd name="connsiteX4-29" fmla="*/ 0 w 4398132"/>
              <a:gd name="connsiteY4-30" fmla="*/ 0 h 3291327"/>
              <a:gd name="connsiteX0-31" fmla="*/ 0 w 4398132"/>
              <a:gd name="connsiteY0-32" fmla="*/ 0 h 3281082"/>
              <a:gd name="connsiteX1-33" fmla="*/ 4383741 w 4398132"/>
              <a:gd name="connsiteY1-34" fmla="*/ 0 h 3281082"/>
              <a:gd name="connsiteX2-35" fmla="*/ 1358153 w 4398132"/>
              <a:gd name="connsiteY2-36" fmla="*/ 1035424 h 3281082"/>
              <a:gd name="connsiteX3-37" fmla="*/ 0 w 4398132"/>
              <a:gd name="connsiteY3-38" fmla="*/ 3281082 h 3281082"/>
              <a:gd name="connsiteX4-39" fmla="*/ 0 w 4398132"/>
              <a:gd name="connsiteY4-40" fmla="*/ 0 h 3281082"/>
              <a:gd name="connsiteX0-41" fmla="*/ 0 w 4399199"/>
              <a:gd name="connsiteY0-42" fmla="*/ 0 h 3281082"/>
              <a:gd name="connsiteX1-43" fmla="*/ 4383741 w 4399199"/>
              <a:gd name="connsiteY1-44" fmla="*/ 0 h 3281082"/>
              <a:gd name="connsiteX2-45" fmla="*/ 1358153 w 4399199"/>
              <a:gd name="connsiteY2-46" fmla="*/ 1035424 h 3281082"/>
              <a:gd name="connsiteX3-47" fmla="*/ 0 w 4399199"/>
              <a:gd name="connsiteY3-48" fmla="*/ 3281082 h 3281082"/>
              <a:gd name="connsiteX4-49" fmla="*/ 0 w 4399199"/>
              <a:gd name="connsiteY4-50" fmla="*/ 0 h 3281082"/>
              <a:gd name="connsiteX0-51" fmla="*/ 0 w 4398348"/>
              <a:gd name="connsiteY0-52" fmla="*/ 0 h 3281082"/>
              <a:gd name="connsiteX1-53" fmla="*/ 4383741 w 4398348"/>
              <a:gd name="connsiteY1-54" fmla="*/ 0 h 3281082"/>
              <a:gd name="connsiteX2-55" fmla="*/ 1358153 w 4398348"/>
              <a:gd name="connsiteY2-56" fmla="*/ 1035424 h 3281082"/>
              <a:gd name="connsiteX3-57" fmla="*/ 0 w 4398348"/>
              <a:gd name="connsiteY3-58" fmla="*/ 3281082 h 3281082"/>
              <a:gd name="connsiteX4-59" fmla="*/ 0 w 4398348"/>
              <a:gd name="connsiteY4-60" fmla="*/ 0 h 3281082"/>
              <a:gd name="connsiteX0-61" fmla="*/ 0 w 4399468"/>
              <a:gd name="connsiteY0-62" fmla="*/ 0 h 3281082"/>
              <a:gd name="connsiteX1-63" fmla="*/ 4383741 w 4399468"/>
              <a:gd name="connsiteY1-64" fmla="*/ 0 h 3281082"/>
              <a:gd name="connsiteX2-65" fmla="*/ 1546411 w 4399468"/>
              <a:gd name="connsiteY2-66" fmla="*/ 954741 h 3281082"/>
              <a:gd name="connsiteX3-67" fmla="*/ 0 w 4399468"/>
              <a:gd name="connsiteY3-68" fmla="*/ 3281082 h 3281082"/>
              <a:gd name="connsiteX4-69" fmla="*/ 0 w 4399468"/>
              <a:gd name="connsiteY4-70" fmla="*/ 0 h 3281082"/>
              <a:gd name="connsiteX0-71" fmla="*/ 0 w 4401151"/>
              <a:gd name="connsiteY0-72" fmla="*/ 0 h 3281082"/>
              <a:gd name="connsiteX1-73" fmla="*/ 4383741 w 4401151"/>
              <a:gd name="connsiteY1-74" fmla="*/ 0 h 3281082"/>
              <a:gd name="connsiteX2-75" fmla="*/ 1546411 w 4401151"/>
              <a:gd name="connsiteY2-76" fmla="*/ 954741 h 3281082"/>
              <a:gd name="connsiteX3-77" fmla="*/ 0 w 4401151"/>
              <a:gd name="connsiteY3-78" fmla="*/ 3281082 h 3281082"/>
              <a:gd name="connsiteX4-79" fmla="*/ 0 w 4401151"/>
              <a:gd name="connsiteY4-80" fmla="*/ 0 h 3281082"/>
              <a:gd name="connsiteX0-81" fmla="*/ 0 w 3744558"/>
              <a:gd name="connsiteY0-82" fmla="*/ 403412 h 3684494"/>
              <a:gd name="connsiteX1-83" fmla="*/ 3724835 w 3744558"/>
              <a:gd name="connsiteY1-84" fmla="*/ 0 h 3684494"/>
              <a:gd name="connsiteX2-85" fmla="*/ 1546411 w 3744558"/>
              <a:gd name="connsiteY2-86" fmla="*/ 1358153 h 3684494"/>
              <a:gd name="connsiteX3-87" fmla="*/ 0 w 3744558"/>
              <a:gd name="connsiteY3-88" fmla="*/ 3684494 h 3684494"/>
              <a:gd name="connsiteX4-89" fmla="*/ 0 w 3744558"/>
              <a:gd name="connsiteY4-90" fmla="*/ 403412 h 3684494"/>
              <a:gd name="connsiteX0-91" fmla="*/ 0 w 3797905"/>
              <a:gd name="connsiteY0-92" fmla="*/ 0 h 3281082"/>
              <a:gd name="connsiteX1-93" fmla="*/ 3778624 w 3797905"/>
              <a:gd name="connsiteY1-94" fmla="*/ 1264024 h 3281082"/>
              <a:gd name="connsiteX2-95" fmla="*/ 1546411 w 3797905"/>
              <a:gd name="connsiteY2-96" fmla="*/ 954741 h 3281082"/>
              <a:gd name="connsiteX3-97" fmla="*/ 0 w 3797905"/>
              <a:gd name="connsiteY3-98" fmla="*/ 3281082 h 3281082"/>
              <a:gd name="connsiteX4-99" fmla="*/ 0 w 3797905"/>
              <a:gd name="connsiteY4-100" fmla="*/ 0 h 3281082"/>
              <a:gd name="connsiteX0-101" fmla="*/ 0 w 4120460"/>
              <a:gd name="connsiteY0-102" fmla="*/ 0 h 3281082"/>
              <a:gd name="connsiteX1-103" fmla="*/ 3778624 w 4120460"/>
              <a:gd name="connsiteY1-104" fmla="*/ 1264024 h 3281082"/>
              <a:gd name="connsiteX2-105" fmla="*/ 1546411 w 4120460"/>
              <a:gd name="connsiteY2-106" fmla="*/ 954741 h 3281082"/>
              <a:gd name="connsiteX3-107" fmla="*/ 0 w 4120460"/>
              <a:gd name="connsiteY3-108" fmla="*/ 3281082 h 3281082"/>
              <a:gd name="connsiteX4-109" fmla="*/ 0 w 4120460"/>
              <a:gd name="connsiteY4-110" fmla="*/ 0 h 3281082"/>
              <a:gd name="connsiteX0-111" fmla="*/ 0 w 4547160"/>
              <a:gd name="connsiteY0-112" fmla="*/ 0 h 3281082"/>
              <a:gd name="connsiteX1-113" fmla="*/ 4235824 w 4547160"/>
              <a:gd name="connsiteY1-114" fmla="*/ 26895 h 3281082"/>
              <a:gd name="connsiteX2-115" fmla="*/ 1546411 w 4547160"/>
              <a:gd name="connsiteY2-116" fmla="*/ 954741 h 3281082"/>
              <a:gd name="connsiteX3-117" fmla="*/ 0 w 4547160"/>
              <a:gd name="connsiteY3-118" fmla="*/ 3281082 h 3281082"/>
              <a:gd name="connsiteX4-119" fmla="*/ 0 w 4547160"/>
              <a:gd name="connsiteY4-120" fmla="*/ 0 h 3281082"/>
              <a:gd name="connsiteX0-121" fmla="*/ 0 w 4648331"/>
              <a:gd name="connsiteY0-122" fmla="*/ 0 h 3281082"/>
              <a:gd name="connsiteX1-123" fmla="*/ 4343400 w 4648331"/>
              <a:gd name="connsiteY1-124" fmla="*/ 1 h 3281082"/>
              <a:gd name="connsiteX2-125" fmla="*/ 1546411 w 4648331"/>
              <a:gd name="connsiteY2-126" fmla="*/ 954741 h 3281082"/>
              <a:gd name="connsiteX3-127" fmla="*/ 0 w 4648331"/>
              <a:gd name="connsiteY3-128" fmla="*/ 3281082 h 3281082"/>
              <a:gd name="connsiteX4-129" fmla="*/ 0 w 4648331"/>
              <a:gd name="connsiteY4-130" fmla="*/ 0 h 3281082"/>
              <a:gd name="connsiteX0-131" fmla="*/ 0 w 4699014"/>
              <a:gd name="connsiteY0-132" fmla="*/ 0 h 3281082"/>
              <a:gd name="connsiteX1-133" fmla="*/ 4397188 w 4699014"/>
              <a:gd name="connsiteY1-134" fmla="*/ 1 h 3281082"/>
              <a:gd name="connsiteX2-135" fmla="*/ 1546411 w 4699014"/>
              <a:gd name="connsiteY2-136" fmla="*/ 954741 h 3281082"/>
              <a:gd name="connsiteX3-137" fmla="*/ 0 w 4699014"/>
              <a:gd name="connsiteY3-138" fmla="*/ 3281082 h 3281082"/>
              <a:gd name="connsiteX4-139" fmla="*/ 0 w 4699014"/>
              <a:gd name="connsiteY4-140" fmla="*/ 0 h 3281082"/>
              <a:gd name="connsiteX0-141" fmla="*/ 0 w 4397188"/>
              <a:gd name="connsiteY0-142" fmla="*/ 0 h 3281082"/>
              <a:gd name="connsiteX1-143" fmla="*/ 4397188 w 4397188"/>
              <a:gd name="connsiteY1-144" fmla="*/ 1 h 3281082"/>
              <a:gd name="connsiteX2-145" fmla="*/ 1546411 w 4397188"/>
              <a:gd name="connsiteY2-146" fmla="*/ 954741 h 3281082"/>
              <a:gd name="connsiteX3-147" fmla="*/ 0 w 4397188"/>
              <a:gd name="connsiteY3-148" fmla="*/ 3281082 h 3281082"/>
              <a:gd name="connsiteX4-149" fmla="*/ 0 w 4397188"/>
              <a:gd name="connsiteY4-150" fmla="*/ 0 h 3281082"/>
              <a:gd name="connsiteX0-151" fmla="*/ 0 w 4397188"/>
              <a:gd name="connsiteY0-152" fmla="*/ 0 h 3281082"/>
              <a:gd name="connsiteX1-153" fmla="*/ 4397188 w 4397188"/>
              <a:gd name="connsiteY1-154" fmla="*/ 1 h 3281082"/>
              <a:gd name="connsiteX2-155" fmla="*/ 1546411 w 4397188"/>
              <a:gd name="connsiteY2-156" fmla="*/ 954741 h 3281082"/>
              <a:gd name="connsiteX3-157" fmla="*/ 0 w 4397188"/>
              <a:gd name="connsiteY3-158" fmla="*/ 3281082 h 3281082"/>
              <a:gd name="connsiteX4-159" fmla="*/ 0 w 4397188"/>
              <a:gd name="connsiteY4-160" fmla="*/ 0 h 3281082"/>
              <a:gd name="connsiteX0-161" fmla="*/ 0 w 4397188"/>
              <a:gd name="connsiteY0-162" fmla="*/ 0 h 3281082"/>
              <a:gd name="connsiteX1-163" fmla="*/ 4397188 w 4397188"/>
              <a:gd name="connsiteY1-164" fmla="*/ 1 h 3281082"/>
              <a:gd name="connsiteX2-165" fmla="*/ 1546411 w 4397188"/>
              <a:gd name="connsiteY2-166" fmla="*/ 954741 h 3281082"/>
              <a:gd name="connsiteX3-167" fmla="*/ 0 w 4397188"/>
              <a:gd name="connsiteY3-168" fmla="*/ 3281082 h 3281082"/>
              <a:gd name="connsiteX4-169" fmla="*/ 0 w 4397188"/>
              <a:gd name="connsiteY4-170" fmla="*/ 0 h 3281082"/>
              <a:gd name="connsiteX0-171" fmla="*/ 0 w 4397188"/>
              <a:gd name="connsiteY0-172" fmla="*/ 0 h 3281082"/>
              <a:gd name="connsiteX1-173" fmla="*/ 4397188 w 4397188"/>
              <a:gd name="connsiteY1-174" fmla="*/ 1 h 3281082"/>
              <a:gd name="connsiteX2-175" fmla="*/ 1546411 w 4397188"/>
              <a:gd name="connsiteY2-176" fmla="*/ 954741 h 3281082"/>
              <a:gd name="connsiteX3-177" fmla="*/ 0 w 4397188"/>
              <a:gd name="connsiteY3-178" fmla="*/ 3281082 h 3281082"/>
              <a:gd name="connsiteX4-179" fmla="*/ 0 w 4397188"/>
              <a:gd name="connsiteY4-180" fmla="*/ 0 h 3281082"/>
              <a:gd name="connsiteX0-181" fmla="*/ 0 w 4397188"/>
              <a:gd name="connsiteY0-182" fmla="*/ 0 h 3281082"/>
              <a:gd name="connsiteX1-183" fmla="*/ 4397188 w 4397188"/>
              <a:gd name="connsiteY1-184" fmla="*/ 1 h 3281082"/>
              <a:gd name="connsiteX2-185" fmla="*/ 1546411 w 4397188"/>
              <a:gd name="connsiteY2-186" fmla="*/ 954741 h 3281082"/>
              <a:gd name="connsiteX3-187" fmla="*/ 0 w 4397188"/>
              <a:gd name="connsiteY3-188" fmla="*/ 3281082 h 3281082"/>
              <a:gd name="connsiteX4-189" fmla="*/ 0 w 4397188"/>
              <a:gd name="connsiteY4-190" fmla="*/ 0 h 3281082"/>
              <a:gd name="connsiteX0-191" fmla="*/ 0 w 4397188"/>
              <a:gd name="connsiteY0-192" fmla="*/ 0 h 3281082"/>
              <a:gd name="connsiteX1-193" fmla="*/ 4397188 w 4397188"/>
              <a:gd name="connsiteY1-194" fmla="*/ 1 h 3281082"/>
              <a:gd name="connsiteX2-195" fmla="*/ 1546411 w 4397188"/>
              <a:gd name="connsiteY2-196" fmla="*/ 954741 h 3281082"/>
              <a:gd name="connsiteX3-197" fmla="*/ 0 w 4397188"/>
              <a:gd name="connsiteY3-198" fmla="*/ 3281082 h 3281082"/>
              <a:gd name="connsiteX4-199" fmla="*/ 0 w 4397188"/>
              <a:gd name="connsiteY4-200" fmla="*/ 0 h 3281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97188" h="3281082">
                <a:moveTo>
                  <a:pt x="0" y="0"/>
                </a:moveTo>
                <a:lnTo>
                  <a:pt x="4397188" y="1"/>
                </a:lnTo>
                <a:cubicBezTo>
                  <a:pt x="3776383" y="1033183"/>
                  <a:pt x="2723030" y="515470"/>
                  <a:pt x="1546411" y="954741"/>
                </a:cubicBezTo>
                <a:cubicBezTo>
                  <a:pt x="369792" y="1394012"/>
                  <a:pt x="656665" y="3090582"/>
                  <a:pt x="0" y="3281082"/>
                </a:cubicBezTo>
                <a:lnTo>
                  <a:pt x="0" y="0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0261427" y="4748464"/>
            <a:ext cx="2427878" cy="2277979"/>
          </a:xfrm>
          <a:custGeom>
            <a:avLst/>
            <a:gdLst>
              <a:gd name="connsiteX0" fmla="*/ 2427878 w 2427878"/>
              <a:gd name="connsiteY0" fmla="*/ 0 h 2277979"/>
              <a:gd name="connsiteX1" fmla="*/ 1513478 w 2427878"/>
              <a:gd name="connsiteY1" fmla="*/ 224589 h 2277979"/>
              <a:gd name="connsiteX2" fmla="*/ 1304931 w 2427878"/>
              <a:gd name="connsiteY2" fmla="*/ 1187115 h 2277979"/>
              <a:gd name="connsiteX3" fmla="*/ 198025 w 2427878"/>
              <a:gd name="connsiteY3" fmla="*/ 1572126 h 2277979"/>
              <a:gd name="connsiteX4" fmla="*/ 5520 w 2427878"/>
              <a:gd name="connsiteY4" fmla="*/ 2277979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878" h="2277979">
                <a:moveTo>
                  <a:pt x="2427878" y="0"/>
                </a:moveTo>
                <a:cubicBezTo>
                  <a:pt x="2064257" y="13368"/>
                  <a:pt x="1700636" y="26737"/>
                  <a:pt x="1513478" y="224589"/>
                </a:cubicBezTo>
                <a:cubicBezTo>
                  <a:pt x="1326320" y="422441"/>
                  <a:pt x="1524173" y="962526"/>
                  <a:pt x="1304931" y="1187115"/>
                </a:cubicBezTo>
                <a:cubicBezTo>
                  <a:pt x="1085689" y="1411705"/>
                  <a:pt x="414593" y="1390315"/>
                  <a:pt x="198025" y="1572126"/>
                </a:cubicBezTo>
                <a:cubicBezTo>
                  <a:pt x="-18543" y="1753937"/>
                  <a:pt x="-6512" y="2015958"/>
                  <a:pt x="5520" y="227797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28337" y="-256674"/>
            <a:ext cx="1810426" cy="2422357"/>
          </a:xfrm>
          <a:custGeom>
            <a:avLst/>
            <a:gdLst>
              <a:gd name="connsiteX0" fmla="*/ 1572126 w 1810426"/>
              <a:gd name="connsiteY0" fmla="*/ 0 h 2422357"/>
              <a:gd name="connsiteX1" fmla="*/ 1732548 w 1810426"/>
              <a:gd name="connsiteY1" fmla="*/ 737936 h 2422357"/>
              <a:gd name="connsiteX2" fmla="*/ 481263 w 1810426"/>
              <a:gd name="connsiteY2" fmla="*/ 1459831 h 2422357"/>
              <a:gd name="connsiteX3" fmla="*/ 0 w 1810426"/>
              <a:gd name="connsiteY3" fmla="*/ 2422357 h 242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426" h="2422357">
                <a:moveTo>
                  <a:pt x="1572126" y="0"/>
                </a:moveTo>
                <a:cubicBezTo>
                  <a:pt x="1743242" y="247315"/>
                  <a:pt x="1914358" y="494631"/>
                  <a:pt x="1732548" y="737936"/>
                </a:cubicBezTo>
                <a:cubicBezTo>
                  <a:pt x="1550738" y="981241"/>
                  <a:pt x="770021" y="1179094"/>
                  <a:pt x="481263" y="1459831"/>
                </a:cubicBezTo>
                <a:cubicBezTo>
                  <a:pt x="192505" y="1740568"/>
                  <a:pt x="96252" y="2081462"/>
                  <a:pt x="0" y="2422357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974417" y="4687066"/>
            <a:ext cx="290209" cy="290209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4786" y="1867095"/>
            <a:ext cx="290209" cy="290209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4855" y="693683"/>
            <a:ext cx="391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77840" y="195347"/>
            <a:ext cx="35630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rgbClr val="77779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Flash</a:t>
            </a:r>
            <a:r>
              <a:rPr lang="zh-CN" altLang="en-US" sz="5400" dirty="0">
                <a:ln w="0"/>
                <a:solidFill>
                  <a:srgbClr val="77779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存储</a:t>
            </a:r>
            <a:endParaRPr lang="zh-CN" altLang="en-US" sz="5400" b="0" cap="none" spc="0" dirty="0">
              <a:ln w="0"/>
              <a:solidFill>
                <a:srgbClr val="77779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2023-11-16 14-38-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055" y="1298402"/>
            <a:ext cx="9581689" cy="53897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04" y="2272622"/>
            <a:ext cx="2781559" cy="30129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683188" y="5616299"/>
            <a:ext cx="5508812" cy="1241701"/>
          </a:xfrm>
          <a:custGeom>
            <a:avLst/>
            <a:gdLst>
              <a:gd name="connsiteX0" fmla="*/ 0 w 5508812"/>
              <a:gd name="connsiteY0" fmla="*/ 0 h 1241701"/>
              <a:gd name="connsiteX1" fmla="*/ 5508812 w 5508812"/>
              <a:gd name="connsiteY1" fmla="*/ 0 h 1241701"/>
              <a:gd name="connsiteX2" fmla="*/ 5508812 w 5508812"/>
              <a:gd name="connsiteY2" fmla="*/ 1241701 h 1241701"/>
              <a:gd name="connsiteX3" fmla="*/ 0 w 5508812"/>
              <a:gd name="connsiteY3" fmla="*/ 1241701 h 1241701"/>
              <a:gd name="connsiteX4" fmla="*/ 0 w 5508812"/>
              <a:gd name="connsiteY4" fmla="*/ 0 h 1241701"/>
              <a:gd name="connsiteX0-1" fmla="*/ 0 w 5508812"/>
              <a:gd name="connsiteY0-2" fmla="*/ 1241701 h 1241701"/>
              <a:gd name="connsiteX1-3" fmla="*/ 5508812 w 5508812"/>
              <a:gd name="connsiteY1-4" fmla="*/ 0 h 1241701"/>
              <a:gd name="connsiteX2-5" fmla="*/ 5508812 w 5508812"/>
              <a:gd name="connsiteY2-6" fmla="*/ 1241701 h 1241701"/>
              <a:gd name="connsiteX3-7" fmla="*/ 0 w 5508812"/>
              <a:gd name="connsiteY3-8" fmla="*/ 1241701 h 1241701"/>
              <a:gd name="connsiteX0-9" fmla="*/ 0 w 5508812"/>
              <a:gd name="connsiteY0-10" fmla="*/ 1241701 h 1241701"/>
              <a:gd name="connsiteX1-11" fmla="*/ 5508812 w 5508812"/>
              <a:gd name="connsiteY1-12" fmla="*/ 0 h 1241701"/>
              <a:gd name="connsiteX2-13" fmla="*/ 5508812 w 5508812"/>
              <a:gd name="connsiteY2-14" fmla="*/ 1241701 h 1241701"/>
              <a:gd name="connsiteX3-15" fmla="*/ 0 w 5508812"/>
              <a:gd name="connsiteY3-16" fmla="*/ 1241701 h 1241701"/>
              <a:gd name="connsiteX0-17" fmla="*/ 0 w 5508812"/>
              <a:gd name="connsiteY0-18" fmla="*/ 1241701 h 1241701"/>
              <a:gd name="connsiteX1-19" fmla="*/ 5508812 w 5508812"/>
              <a:gd name="connsiteY1-20" fmla="*/ 0 h 1241701"/>
              <a:gd name="connsiteX2-21" fmla="*/ 5508812 w 5508812"/>
              <a:gd name="connsiteY2-22" fmla="*/ 1241701 h 1241701"/>
              <a:gd name="connsiteX3-23" fmla="*/ 0 w 5508812"/>
              <a:gd name="connsiteY3-24" fmla="*/ 1241701 h 1241701"/>
              <a:gd name="connsiteX0-25" fmla="*/ 0 w 5508812"/>
              <a:gd name="connsiteY0-26" fmla="*/ 1241701 h 1241701"/>
              <a:gd name="connsiteX1-27" fmla="*/ 5508812 w 5508812"/>
              <a:gd name="connsiteY1-28" fmla="*/ 0 h 1241701"/>
              <a:gd name="connsiteX2-29" fmla="*/ 5508812 w 5508812"/>
              <a:gd name="connsiteY2-30" fmla="*/ 1241701 h 1241701"/>
              <a:gd name="connsiteX3-31" fmla="*/ 0 w 5508812"/>
              <a:gd name="connsiteY3-32" fmla="*/ 1241701 h 1241701"/>
              <a:gd name="connsiteX0-33" fmla="*/ 0 w 5508812"/>
              <a:gd name="connsiteY0-34" fmla="*/ 1241701 h 1241701"/>
              <a:gd name="connsiteX1-35" fmla="*/ 5508812 w 5508812"/>
              <a:gd name="connsiteY1-36" fmla="*/ 0 h 1241701"/>
              <a:gd name="connsiteX2-37" fmla="*/ 5508812 w 5508812"/>
              <a:gd name="connsiteY2-38" fmla="*/ 1241701 h 1241701"/>
              <a:gd name="connsiteX3-39" fmla="*/ 0 w 5508812"/>
              <a:gd name="connsiteY3-40" fmla="*/ 1241701 h 1241701"/>
              <a:gd name="connsiteX0-41" fmla="*/ 0 w 5508812"/>
              <a:gd name="connsiteY0-42" fmla="*/ 1241701 h 1241701"/>
              <a:gd name="connsiteX1-43" fmla="*/ 5508812 w 5508812"/>
              <a:gd name="connsiteY1-44" fmla="*/ 0 h 1241701"/>
              <a:gd name="connsiteX2-45" fmla="*/ 5508812 w 5508812"/>
              <a:gd name="connsiteY2-46" fmla="*/ 1241701 h 1241701"/>
              <a:gd name="connsiteX3-47" fmla="*/ 0 w 5508812"/>
              <a:gd name="connsiteY3-48" fmla="*/ 1241701 h 12417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08812" h="1241701">
                <a:moveTo>
                  <a:pt x="0" y="1241701"/>
                </a:moveTo>
                <a:cubicBezTo>
                  <a:pt x="1217708" y="-920317"/>
                  <a:pt x="2408518" y="1758606"/>
                  <a:pt x="5508812" y="0"/>
                </a:cubicBezTo>
                <a:lnTo>
                  <a:pt x="5508812" y="1241701"/>
                </a:lnTo>
                <a:lnTo>
                  <a:pt x="0" y="1241701"/>
                </a:ln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5381" y="4513077"/>
            <a:ext cx="7687235" cy="1241700"/>
          </a:xfrm>
          <a:custGeom>
            <a:avLst/>
            <a:gdLst>
              <a:gd name="connsiteX0" fmla="*/ 0 w 7687235"/>
              <a:gd name="connsiteY0" fmla="*/ 0 h 860612"/>
              <a:gd name="connsiteX1" fmla="*/ 7687235 w 7687235"/>
              <a:gd name="connsiteY1" fmla="*/ 0 h 860612"/>
              <a:gd name="connsiteX2" fmla="*/ 7687235 w 7687235"/>
              <a:gd name="connsiteY2" fmla="*/ 860612 h 860612"/>
              <a:gd name="connsiteX3" fmla="*/ 0 w 7687235"/>
              <a:gd name="connsiteY3" fmla="*/ 860612 h 860612"/>
              <a:gd name="connsiteX4" fmla="*/ 0 w 7687235"/>
              <a:gd name="connsiteY4" fmla="*/ 0 h 860612"/>
              <a:gd name="connsiteX0-1" fmla="*/ 3173506 w 7687235"/>
              <a:gd name="connsiteY0-2" fmla="*/ 685800 h 860612"/>
              <a:gd name="connsiteX1-3" fmla="*/ 7687235 w 7687235"/>
              <a:gd name="connsiteY1-4" fmla="*/ 0 h 860612"/>
              <a:gd name="connsiteX2-5" fmla="*/ 7687235 w 7687235"/>
              <a:gd name="connsiteY2-6" fmla="*/ 860612 h 860612"/>
              <a:gd name="connsiteX3-7" fmla="*/ 0 w 7687235"/>
              <a:gd name="connsiteY3-8" fmla="*/ 860612 h 860612"/>
              <a:gd name="connsiteX4-9" fmla="*/ 3173506 w 7687235"/>
              <a:gd name="connsiteY4-10" fmla="*/ 685800 h 860612"/>
              <a:gd name="connsiteX0-11" fmla="*/ 3305818 w 7819547"/>
              <a:gd name="connsiteY0-12" fmla="*/ 686875 h 861687"/>
              <a:gd name="connsiteX1-13" fmla="*/ 7819547 w 7819547"/>
              <a:gd name="connsiteY1-14" fmla="*/ 1075 h 861687"/>
              <a:gd name="connsiteX2-15" fmla="*/ 7819547 w 7819547"/>
              <a:gd name="connsiteY2-16" fmla="*/ 861687 h 861687"/>
              <a:gd name="connsiteX3-17" fmla="*/ 132312 w 7819547"/>
              <a:gd name="connsiteY3-18" fmla="*/ 861687 h 861687"/>
              <a:gd name="connsiteX4-19" fmla="*/ 3305818 w 7819547"/>
              <a:gd name="connsiteY4-20" fmla="*/ 686875 h 861687"/>
              <a:gd name="connsiteX0-21" fmla="*/ 3173506 w 7687235"/>
              <a:gd name="connsiteY0-22" fmla="*/ 686875 h 861687"/>
              <a:gd name="connsiteX1-23" fmla="*/ 7687235 w 7687235"/>
              <a:gd name="connsiteY1-24" fmla="*/ 1075 h 861687"/>
              <a:gd name="connsiteX2-25" fmla="*/ 7687235 w 7687235"/>
              <a:gd name="connsiteY2-26" fmla="*/ 861687 h 861687"/>
              <a:gd name="connsiteX3-27" fmla="*/ 0 w 7687235"/>
              <a:gd name="connsiteY3-28" fmla="*/ 861687 h 861687"/>
              <a:gd name="connsiteX4-29" fmla="*/ 3173506 w 7687235"/>
              <a:gd name="connsiteY4-30" fmla="*/ 686875 h 861687"/>
              <a:gd name="connsiteX0-31" fmla="*/ 3173506 w 7687235"/>
              <a:gd name="connsiteY0-32" fmla="*/ 1036726 h 1211538"/>
              <a:gd name="connsiteX1-33" fmla="*/ 7687235 w 7687235"/>
              <a:gd name="connsiteY1-34" fmla="*/ 350926 h 1211538"/>
              <a:gd name="connsiteX2-35" fmla="*/ 7687235 w 7687235"/>
              <a:gd name="connsiteY2-36" fmla="*/ 1211538 h 1211538"/>
              <a:gd name="connsiteX3-37" fmla="*/ 0 w 7687235"/>
              <a:gd name="connsiteY3-38" fmla="*/ 1211538 h 1211538"/>
              <a:gd name="connsiteX4-39" fmla="*/ 3173506 w 7687235"/>
              <a:gd name="connsiteY4-40" fmla="*/ 1036726 h 1211538"/>
              <a:gd name="connsiteX0-41" fmla="*/ 3173506 w 7687235"/>
              <a:gd name="connsiteY0-42" fmla="*/ 1033115 h 1207927"/>
              <a:gd name="connsiteX1-43" fmla="*/ 7687235 w 7687235"/>
              <a:gd name="connsiteY1-44" fmla="*/ 347315 h 1207927"/>
              <a:gd name="connsiteX2-45" fmla="*/ 7687235 w 7687235"/>
              <a:gd name="connsiteY2-46" fmla="*/ 1207927 h 1207927"/>
              <a:gd name="connsiteX3-47" fmla="*/ 0 w 7687235"/>
              <a:gd name="connsiteY3-48" fmla="*/ 1207927 h 1207927"/>
              <a:gd name="connsiteX4-49" fmla="*/ 3173506 w 7687235"/>
              <a:gd name="connsiteY4-50" fmla="*/ 1033115 h 1207927"/>
              <a:gd name="connsiteX0-51" fmla="*/ 3173506 w 7687235"/>
              <a:gd name="connsiteY0-52" fmla="*/ 1066888 h 1241700"/>
              <a:gd name="connsiteX1-53" fmla="*/ 7687235 w 7687235"/>
              <a:gd name="connsiteY1-54" fmla="*/ 381088 h 1241700"/>
              <a:gd name="connsiteX2-55" fmla="*/ 7687235 w 7687235"/>
              <a:gd name="connsiteY2-56" fmla="*/ 1241700 h 1241700"/>
              <a:gd name="connsiteX3-57" fmla="*/ 0 w 7687235"/>
              <a:gd name="connsiteY3-58" fmla="*/ 1241700 h 1241700"/>
              <a:gd name="connsiteX4-59" fmla="*/ 3173506 w 7687235"/>
              <a:gd name="connsiteY4-60" fmla="*/ 1066888 h 1241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7235" h="1241700">
                <a:moveTo>
                  <a:pt x="3173506" y="1066888"/>
                </a:moveTo>
                <a:cubicBezTo>
                  <a:pt x="4629524" y="950347"/>
                  <a:pt x="6262593" y="-737259"/>
                  <a:pt x="7687235" y="381088"/>
                </a:cubicBezTo>
                <a:lnTo>
                  <a:pt x="7687235" y="1241700"/>
                </a:lnTo>
                <a:lnTo>
                  <a:pt x="0" y="1241700"/>
                </a:lnTo>
                <a:cubicBezTo>
                  <a:pt x="874806" y="257824"/>
                  <a:pt x="1717488" y="1183429"/>
                  <a:pt x="3173506" y="1066888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397188" cy="3281082"/>
          </a:xfrm>
          <a:custGeom>
            <a:avLst/>
            <a:gdLst>
              <a:gd name="connsiteX0" fmla="*/ 0 w 4383741"/>
              <a:gd name="connsiteY0" fmla="*/ 0 h 3281082"/>
              <a:gd name="connsiteX1" fmla="*/ 4383741 w 4383741"/>
              <a:gd name="connsiteY1" fmla="*/ 0 h 3281082"/>
              <a:gd name="connsiteX2" fmla="*/ 4383741 w 4383741"/>
              <a:gd name="connsiteY2" fmla="*/ 3281082 h 3281082"/>
              <a:gd name="connsiteX3" fmla="*/ 0 w 4383741"/>
              <a:gd name="connsiteY3" fmla="*/ 3281082 h 3281082"/>
              <a:gd name="connsiteX4" fmla="*/ 0 w 4383741"/>
              <a:gd name="connsiteY4" fmla="*/ 0 h 3281082"/>
              <a:gd name="connsiteX0-1" fmla="*/ 0 w 4383741"/>
              <a:gd name="connsiteY0-2" fmla="*/ 0 h 3281082"/>
              <a:gd name="connsiteX1-3" fmla="*/ 4383741 w 4383741"/>
              <a:gd name="connsiteY1-4" fmla="*/ 0 h 3281082"/>
              <a:gd name="connsiteX2-5" fmla="*/ 1358153 w 4383741"/>
              <a:gd name="connsiteY2-6" fmla="*/ 1035424 h 3281082"/>
              <a:gd name="connsiteX3-7" fmla="*/ 0 w 4383741"/>
              <a:gd name="connsiteY3-8" fmla="*/ 3281082 h 3281082"/>
              <a:gd name="connsiteX4-9" fmla="*/ 0 w 4383741"/>
              <a:gd name="connsiteY4-10" fmla="*/ 0 h 3281082"/>
              <a:gd name="connsiteX0-11" fmla="*/ 0 w 4398061"/>
              <a:gd name="connsiteY0-12" fmla="*/ 0 h 3292277"/>
              <a:gd name="connsiteX1-13" fmla="*/ 4383741 w 4398061"/>
              <a:gd name="connsiteY1-14" fmla="*/ 0 h 3292277"/>
              <a:gd name="connsiteX2-15" fmla="*/ 1358153 w 4398061"/>
              <a:gd name="connsiteY2-16" fmla="*/ 1035424 h 3292277"/>
              <a:gd name="connsiteX3-17" fmla="*/ 0 w 4398061"/>
              <a:gd name="connsiteY3-18" fmla="*/ 3281082 h 3292277"/>
              <a:gd name="connsiteX4-19" fmla="*/ 0 w 4398061"/>
              <a:gd name="connsiteY4-20" fmla="*/ 0 h 3292277"/>
              <a:gd name="connsiteX0-21" fmla="*/ 0 w 4398132"/>
              <a:gd name="connsiteY0-22" fmla="*/ 0 h 3291327"/>
              <a:gd name="connsiteX1-23" fmla="*/ 4383741 w 4398132"/>
              <a:gd name="connsiteY1-24" fmla="*/ 0 h 3291327"/>
              <a:gd name="connsiteX2-25" fmla="*/ 1358153 w 4398132"/>
              <a:gd name="connsiteY2-26" fmla="*/ 1035424 h 3291327"/>
              <a:gd name="connsiteX3-27" fmla="*/ 0 w 4398132"/>
              <a:gd name="connsiteY3-28" fmla="*/ 3281082 h 3291327"/>
              <a:gd name="connsiteX4-29" fmla="*/ 0 w 4398132"/>
              <a:gd name="connsiteY4-30" fmla="*/ 0 h 3291327"/>
              <a:gd name="connsiteX0-31" fmla="*/ 0 w 4398132"/>
              <a:gd name="connsiteY0-32" fmla="*/ 0 h 3281082"/>
              <a:gd name="connsiteX1-33" fmla="*/ 4383741 w 4398132"/>
              <a:gd name="connsiteY1-34" fmla="*/ 0 h 3281082"/>
              <a:gd name="connsiteX2-35" fmla="*/ 1358153 w 4398132"/>
              <a:gd name="connsiteY2-36" fmla="*/ 1035424 h 3281082"/>
              <a:gd name="connsiteX3-37" fmla="*/ 0 w 4398132"/>
              <a:gd name="connsiteY3-38" fmla="*/ 3281082 h 3281082"/>
              <a:gd name="connsiteX4-39" fmla="*/ 0 w 4398132"/>
              <a:gd name="connsiteY4-40" fmla="*/ 0 h 3281082"/>
              <a:gd name="connsiteX0-41" fmla="*/ 0 w 4399199"/>
              <a:gd name="connsiteY0-42" fmla="*/ 0 h 3281082"/>
              <a:gd name="connsiteX1-43" fmla="*/ 4383741 w 4399199"/>
              <a:gd name="connsiteY1-44" fmla="*/ 0 h 3281082"/>
              <a:gd name="connsiteX2-45" fmla="*/ 1358153 w 4399199"/>
              <a:gd name="connsiteY2-46" fmla="*/ 1035424 h 3281082"/>
              <a:gd name="connsiteX3-47" fmla="*/ 0 w 4399199"/>
              <a:gd name="connsiteY3-48" fmla="*/ 3281082 h 3281082"/>
              <a:gd name="connsiteX4-49" fmla="*/ 0 w 4399199"/>
              <a:gd name="connsiteY4-50" fmla="*/ 0 h 3281082"/>
              <a:gd name="connsiteX0-51" fmla="*/ 0 w 4398348"/>
              <a:gd name="connsiteY0-52" fmla="*/ 0 h 3281082"/>
              <a:gd name="connsiteX1-53" fmla="*/ 4383741 w 4398348"/>
              <a:gd name="connsiteY1-54" fmla="*/ 0 h 3281082"/>
              <a:gd name="connsiteX2-55" fmla="*/ 1358153 w 4398348"/>
              <a:gd name="connsiteY2-56" fmla="*/ 1035424 h 3281082"/>
              <a:gd name="connsiteX3-57" fmla="*/ 0 w 4398348"/>
              <a:gd name="connsiteY3-58" fmla="*/ 3281082 h 3281082"/>
              <a:gd name="connsiteX4-59" fmla="*/ 0 w 4398348"/>
              <a:gd name="connsiteY4-60" fmla="*/ 0 h 3281082"/>
              <a:gd name="connsiteX0-61" fmla="*/ 0 w 4399468"/>
              <a:gd name="connsiteY0-62" fmla="*/ 0 h 3281082"/>
              <a:gd name="connsiteX1-63" fmla="*/ 4383741 w 4399468"/>
              <a:gd name="connsiteY1-64" fmla="*/ 0 h 3281082"/>
              <a:gd name="connsiteX2-65" fmla="*/ 1546411 w 4399468"/>
              <a:gd name="connsiteY2-66" fmla="*/ 954741 h 3281082"/>
              <a:gd name="connsiteX3-67" fmla="*/ 0 w 4399468"/>
              <a:gd name="connsiteY3-68" fmla="*/ 3281082 h 3281082"/>
              <a:gd name="connsiteX4-69" fmla="*/ 0 w 4399468"/>
              <a:gd name="connsiteY4-70" fmla="*/ 0 h 3281082"/>
              <a:gd name="connsiteX0-71" fmla="*/ 0 w 4401151"/>
              <a:gd name="connsiteY0-72" fmla="*/ 0 h 3281082"/>
              <a:gd name="connsiteX1-73" fmla="*/ 4383741 w 4401151"/>
              <a:gd name="connsiteY1-74" fmla="*/ 0 h 3281082"/>
              <a:gd name="connsiteX2-75" fmla="*/ 1546411 w 4401151"/>
              <a:gd name="connsiteY2-76" fmla="*/ 954741 h 3281082"/>
              <a:gd name="connsiteX3-77" fmla="*/ 0 w 4401151"/>
              <a:gd name="connsiteY3-78" fmla="*/ 3281082 h 3281082"/>
              <a:gd name="connsiteX4-79" fmla="*/ 0 w 4401151"/>
              <a:gd name="connsiteY4-80" fmla="*/ 0 h 3281082"/>
              <a:gd name="connsiteX0-81" fmla="*/ 0 w 3744558"/>
              <a:gd name="connsiteY0-82" fmla="*/ 403412 h 3684494"/>
              <a:gd name="connsiteX1-83" fmla="*/ 3724835 w 3744558"/>
              <a:gd name="connsiteY1-84" fmla="*/ 0 h 3684494"/>
              <a:gd name="connsiteX2-85" fmla="*/ 1546411 w 3744558"/>
              <a:gd name="connsiteY2-86" fmla="*/ 1358153 h 3684494"/>
              <a:gd name="connsiteX3-87" fmla="*/ 0 w 3744558"/>
              <a:gd name="connsiteY3-88" fmla="*/ 3684494 h 3684494"/>
              <a:gd name="connsiteX4-89" fmla="*/ 0 w 3744558"/>
              <a:gd name="connsiteY4-90" fmla="*/ 403412 h 3684494"/>
              <a:gd name="connsiteX0-91" fmla="*/ 0 w 3797905"/>
              <a:gd name="connsiteY0-92" fmla="*/ 0 h 3281082"/>
              <a:gd name="connsiteX1-93" fmla="*/ 3778624 w 3797905"/>
              <a:gd name="connsiteY1-94" fmla="*/ 1264024 h 3281082"/>
              <a:gd name="connsiteX2-95" fmla="*/ 1546411 w 3797905"/>
              <a:gd name="connsiteY2-96" fmla="*/ 954741 h 3281082"/>
              <a:gd name="connsiteX3-97" fmla="*/ 0 w 3797905"/>
              <a:gd name="connsiteY3-98" fmla="*/ 3281082 h 3281082"/>
              <a:gd name="connsiteX4-99" fmla="*/ 0 w 3797905"/>
              <a:gd name="connsiteY4-100" fmla="*/ 0 h 3281082"/>
              <a:gd name="connsiteX0-101" fmla="*/ 0 w 4120460"/>
              <a:gd name="connsiteY0-102" fmla="*/ 0 h 3281082"/>
              <a:gd name="connsiteX1-103" fmla="*/ 3778624 w 4120460"/>
              <a:gd name="connsiteY1-104" fmla="*/ 1264024 h 3281082"/>
              <a:gd name="connsiteX2-105" fmla="*/ 1546411 w 4120460"/>
              <a:gd name="connsiteY2-106" fmla="*/ 954741 h 3281082"/>
              <a:gd name="connsiteX3-107" fmla="*/ 0 w 4120460"/>
              <a:gd name="connsiteY3-108" fmla="*/ 3281082 h 3281082"/>
              <a:gd name="connsiteX4-109" fmla="*/ 0 w 4120460"/>
              <a:gd name="connsiteY4-110" fmla="*/ 0 h 3281082"/>
              <a:gd name="connsiteX0-111" fmla="*/ 0 w 4547160"/>
              <a:gd name="connsiteY0-112" fmla="*/ 0 h 3281082"/>
              <a:gd name="connsiteX1-113" fmla="*/ 4235824 w 4547160"/>
              <a:gd name="connsiteY1-114" fmla="*/ 26895 h 3281082"/>
              <a:gd name="connsiteX2-115" fmla="*/ 1546411 w 4547160"/>
              <a:gd name="connsiteY2-116" fmla="*/ 954741 h 3281082"/>
              <a:gd name="connsiteX3-117" fmla="*/ 0 w 4547160"/>
              <a:gd name="connsiteY3-118" fmla="*/ 3281082 h 3281082"/>
              <a:gd name="connsiteX4-119" fmla="*/ 0 w 4547160"/>
              <a:gd name="connsiteY4-120" fmla="*/ 0 h 3281082"/>
              <a:gd name="connsiteX0-121" fmla="*/ 0 w 4648331"/>
              <a:gd name="connsiteY0-122" fmla="*/ 0 h 3281082"/>
              <a:gd name="connsiteX1-123" fmla="*/ 4343400 w 4648331"/>
              <a:gd name="connsiteY1-124" fmla="*/ 1 h 3281082"/>
              <a:gd name="connsiteX2-125" fmla="*/ 1546411 w 4648331"/>
              <a:gd name="connsiteY2-126" fmla="*/ 954741 h 3281082"/>
              <a:gd name="connsiteX3-127" fmla="*/ 0 w 4648331"/>
              <a:gd name="connsiteY3-128" fmla="*/ 3281082 h 3281082"/>
              <a:gd name="connsiteX4-129" fmla="*/ 0 w 4648331"/>
              <a:gd name="connsiteY4-130" fmla="*/ 0 h 3281082"/>
              <a:gd name="connsiteX0-131" fmla="*/ 0 w 4699014"/>
              <a:gd name="connsiteY0-132" fmla="*/ 0 h 3281082"/>
              <a:gd name="connsiteX1-133" fmla="*/ 4397188 w 4699014"/>
              <a:gd name="connsiteY1-134" fmla="*/ 1 h 3281082"/>
              <a:gd name="connsiteX2-135" fmla="*/ 1546411 w 4699014"/>
              <a:gd name="connsiteY2-136" fmla="*/ 954741 h 3281082"/>
              <a:gd name="connsiteX3-137" fmla="*/ 0 w 4699014"/>
              <a:gd name="connsiteY3-138" fmla="*/ 3281082 h 3281082"/>
              <a:gd name="connsiteX4-139" fmla="*/ 0 w 4699014"/>
              <a:gd name="connsiteY4-140" fmla="*/ 0 h 3281082"/>
              <a:gd name="connsiteX0-141" fmla="*/ 0 w 4397188"/>
              <a:gd name="connsiteY0-142" fmla="*/ 0 h 3281082"/>
              <a:gd name="connsiteX1-143" fmla="*/ 4397188 w 4397188"/>
              <a:gd name="connsiteY1-144" fmla="*/ 1 h 3281082"/>
              <a:gd name="connsiteX2-145" fmla="*/ 1546411 w 4397188"/>
              <a:gd name="connsiteY2-146" fmla="*/ 954741 h 3281082"/>
              <a:gd name="connsiteX3-147" fmla="*/ 0 w 4397188"/>
              <a:gd name="connsiteY3-148" fmla="*/ 3281082 h 3281082"/>
              <a:gd name="connsiteX4-149" fmla="*/ 0 w 4397188"/>
              <a:gd name="connsiteY4-150" fmla="*/ 0 h 3281082"/>
              <a:gd name="connsiteX0-151" fmla="*/ 0 w 4397188"/>
              <a:gd name="connsiteY0-152" fmla="*/ 0 h 3281082"/>
              <a:gd name="connsiteX1-153" fmla="*/ 4397188 w 4397188"/>
              <a:gd name="connsiteY1-154" fmla="*/ 1 h 3281082"/>
              <a:gd name="connsiteX2-155" fmla="*/ 1546411 w 4397188"/>
              <a:gd name="connsiteY2-156" fmla="*/ 954741 h 3281082"/>
              <a:gd name="connsiteX3-157" fmla="*/ 0 w 4397188"/>
              <a:gd name="connsiteY3-158" fmla="*/ 3281082 h 3281082"/>
              <a:gd name="connsiteX4-159" fmla="*/ 0 w 4397188"/>
              <a:gd name="connsiteY4-160" fmla="*/ 0 h 3281082"/>
              <a:gd name="connsiteX0-161" fmla="*/ 0 w 4397188"/>
              <a:gd name="connsiteY0-162" fmla="*/ 0 h 3281082"/>
              <a:gd name="connsiteX1-163" fmla="*/ 4397188 w 4397188"/>
              <a:gd name="connsiteY1-164" fmla="*/ 1 h 3281082"/>
              <a:gd name="connsiteX2-165" fmla="*/ 1546411 w 4397188"/>
              <a:gd name="connsiteY2-166" fmla="*/ 954741 h 3281082"/>
              <a:gd name="connsiteX3-167" fmla="*/ 0 w 4397188"/>
              <a:gd name="connsiteY3-168" fmla="*/ 3281082 h 3281082"/>
              <a:gd name="connsiteX4-169" fmla="*/ 0 w 4397188"/>
              <a:gd name="connsiteY4-170" fmla="*/ 0 h 3281082"/>
              <a:gd name="connsiteX0-171" fmla="*/ 0 w 4397188"/>
              <a:gd name="connsiteY0-172" fmla="*/ 0 h 3281082"/>
              <a:gd name="connsiteX1-173" fmla="*/ 4397188 w 4397188"/>
              <a:gd name="connsiteY1-174" fmla="*/ 1 h 3281082"/>
              <a:gd name="connsiteX2-175" fmla="*/ 1546411 w 4397188"/>
              <a:gd name="connsiteY2-176" fmla="*/ 954741 h 3281082"/>
              <a:gd name="connsiteX3-177" fmla="*/ 0 w 4397188"/>
              <a:gd name="connsiteY3-178" fmla="*/ 3281082 h 3281082"/>
              <a:gd name="connsiteX4-179" fmla="*/ 0 w 4397188"/>
              <a:gd name="connsiteY4-180" fmla="*/ 0 h 3281082"/>
              <a:gd name="connsiteX0-181" fmla="*/ 0 w 4397188"/>
              <a:gd name="connsiteY0-182" fmla="*/ 0 h 3281082"/>
              <a:gd name="connsiteX1-183" fmla="*/ 4397188 w 4397188"/>
              <a:gd name="connsiteY1-184" fmla="*/ 1 h 3281082"/>
              <a:gd name="connsiteX2-185" fmla="*/ 1546411 w 4397188"/>
              <a:gd name="connsiteY2-186" fmla="*/ 954741 h 3281082"/>
              <a:gd name="connsiteX3-187" fmla="*/ 0 w 4397188"/>
              <a:gd name="connsiteY3-188" fmla="*/ 3281082 h 3281082"/>
              <a:gd name="connsiteX4-189" fmla="*/ 0 w 4397188"/>
              <a:gd name="connsiteY4-190" fmla="*/ 0 h 3281082"/>
              <a:gd name="connsiteX0-191" fmla="*/ 0 w 4397188"/>
              <a:gd name="connsiteY0-192" fmla="*/ 0 h 3281082"/>
              <a:gd name="connsiteX1-193" fmla="*/ 4397188 w 4397188"/>
              <a:gd name="connsiteY1-194" fmla="*/ 1 h 3281082"/>
              <a:gd name="connsiteX2-195" fmla="*/ 1546411 w 4397188"/>
              <a:gd name="connsiteY2-196" fmla="*/ 954741 h 3281082"/>
              <a:gd name="connsiteX3-197" fmla="*/ 0 w 4397188"/>
              <a:gd name="connsiteY3-198" fmla="*/ 3281082 h 3281082"/>
              <a:gd name="connsiteX4-199" fmla="*/ 0 w 4397188"/>
              <a:gd name="connsiteY4-200" fmla="*/ 0 h 3281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97188" h="3281082">
                <a:moveTo>
                  <a:pt x="0" y="0"/>
                </a:moveTo>
                <a:lnTo>
                  <a:pt x="4397188" y="1"/>
                </a:lnTo>
                <a:cubicBezTo>
                  <a:pt x="3776383" y="1033183"/>
                  <a:pt x="2723030" y="515470"/>
                  <a:pt x="1546411" y="954741"/>
                </a:cubicBezTo>
                <a:cubicBezTo>
                  <a:pt x="369792" y="1394012"/>
                  <a:pt x="656665" y="3090582"/>
                  <a:pt x="0" y="3281082"/>
                </a:cubicBezTo>
                <a:lnTo>
                  <a:pt x="0" y="0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0261427" y="4748464"/>
            <a:ext cx="2427878" cy="2277979"/>
          </a:xfrm>
          <a:custGeom>
            <a:avLst/>
            <a:gdLst>
              <a:gd name="connsiteX0" fmla="*/ 2427878 w 2427878"/>
              <a:gd name="connsiteY0" fmla="*/ 0 h 2277979"/>
              <a:gd name="connsiteX1" fmla="*/ 1513478 w 2427878"/>
              <a:gd name="connsiteY1" fmla="*/ 224589 h 2277979"/>
              <a:gd name="connsiteX2" fmla="*/ 1304931 w 2427878"/>
              <a:gd name="connsiteY2" fmla="*/ 1187115 h 2277979"/>
              <a:gd name="connsiteX3" fmla="*/ 198025 w 2427878"/>
              <a:gd name="connsiteY3" fmla="*/ 1572126 h 2277979"/>
              <a:gd name="connsiteX4" fmla="*/ 5520 w 2427878"/>
              <a:gd name="connsiteY4" fmla="*/ 2277979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878" h="2277979">
                <a:moveTo>
                  <a:pt x="2427878" y="0"/>
                </a:moveTo>
                <a:cubicBezTo>
                  <a:pt x="2064257" y="13368"/>
                  <a:pt x="1700636" y="26737"/>
                  <a:pt x="1513478" y="224589"/>
                </a:cubicBezTo>
                <a:cubicBezTo>
                  <a:pt x="1326320" y="422441"/>
                  <a:pt x="1524173" y="962526"/>
                  <a:pt x="1304931" y="1187115"/>
                </a:cubicBezTo>
                <a:cubicBezTo>
                  <a:pt x="1085689" y="1411705"/>
                  <a:pt x="414593" y="1390315"/>
                  <a:pt x="198025" y="1572126"/>
                </a:cubicBezTo>
                <a:cubicBezTo>
                  <a:pt x="-18543" y="1753937"/>
                  <a:pt x="-6512" y="2015958"/>
                  <a:pt x="5520" y="227797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28337" y="-256674"/>
            <a:ext cx="1810426" cy="2422357"/>
          </a:xfrm>
          <a:custGeom>
            <a:avLst/>
            <a:gdLst>
              <a:gd name="connsiteX0" fmla="*/ 1572126 w 1810426"/>
              <a:gd name="connsiteY0" fmla="*/ 0 h 2422357"/>
              <a:gd name="connsiteX1" fmla="*/ 1732548 w 1810426"/>
              <a:gd name="connsiteY1" fmla="*/ 737936 h 2422357"/>
              <a:gd name="connsiteX2" fmla="*/ 481263 w 1810426"/>
              <a:gd name="connsiteY2" fmla="*/ 1459831 h 2422357"/>
              <a:gd name="connsiteX3" fmla="*/ 0 w 1810426"/>
              <a:gd name="connsiteY3" fmla="*/ 2422357 h 242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426" h="2422357">
                <a:moveTo>
                  <a:pt x="1572126" y="0"/>
                </a:moveTo>
                <a:cubicBezTo>
                  <a:pt x="1743242" y="247315"/>
                  <a:pt x="1914358" y="494631"/>
                  <a:pt x="1732548" y="737936"/>
                </a:cubicBezTo>
                <a:cubicBezTo>
                  <a:pt x="1550738" y="981241"/>
                  <a:pt x="770021" y="1179094"/>
                  <a:pt x="481263" y="1459831"/>
                </a:cubicBezTo>
                <a:cubicBezTo>
                  <a:pt x="192505" y="1740568"/>
                  <a:pt x="96252" y="2081462"/>
                  <a:pt x="0" y="2422357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974417" y="4687066"/>
            <a:ext cx="290209" cy="290209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4786" y="1867095"/>
            <a:ext cx="290209" cy="290209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4855" y="693683"/>
            <a:ext cx="391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77840" y="139467"/>
            <a:ext cx="35630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rgbClr val="77779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Flash</a:t>
            </a:r>
            <a:r>
              <a:rPr lang="zh-CN" altLang="en-US" sz="5400" dirty="0">
                <a:ln w="0"/>
                <a:solidFill>
                  <a:srgbClr val="77779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存储</a:t>
            </a:r>
            <a:endParaRPr lang="zh-CN" altLang="en-US" sz="5400" b="0" cap="none" spc="0" dirty="0">
              <a:ln w="0"/>
              <a:solidFill>
                <a:srgbClr val="77779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55" y="1187667"/>
            <a:ext cx="2106243" cy="1528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352" y="1849959"/>
            <a:ext cx="1021295" cy="16299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53" y="3429000"/>
            <a:ext cx="2269671" cy="2388606"/>
          </a:xfrm>
          <a:prstGeom prst="rect">
            <a:avLst/>
          </a:prstGeom>
        </p:spPr>
      </p:pic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9017175" y="6150210"/>
          <a:ext cx="2427878" cy="60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6" imgW="2590800" imgH="638175" progId="Package">
                  <p:embed/>
                </p:oleObj>
              </mc:Choice>
              <mc:Fallback>
                <p:oleObj name="包装程序外壳对象" showAsIcon="1" r:id="rId6" imgW="2590800" imgH="638175" progId="Packag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17175" y="6150210"/>
                        <a:ext cx="2427878" cy="604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188" y="991042"/>
            <a:ext cx="4976291" cy="29187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027" y="3875353"/>
            <a:ext cx="2835231" cy="236179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66390" y="5634176"/>
            <a:ext cx="5508812" cy="1241701"/>
          </a:xfrm>
          <a:custGeom>
            <a:avLst/>
            <a:gdLst>
              <a:gd name="connsiteX0" fmla="*/ 0 w 5508812"/>
              <a:gd name="connsiteY0" fmla="*/ 0 h 1241701"/>
              <a:gd name="connsiteX1" fmla="*/ 5508812 w 5508812"/>
              <a:gd name="connsiteY1" fmla="*/ 0 h 1241701"/>
              <a:gd name="connsiteX2" fmla="*/ 5508812 w 5508812"/>
              <a:gd name="connsiteY2" fmla="*/ 1241701 h 1241701"/>
              <a:gd name="connsiteX3" fmla="*/ 0 w 5508812"/>
              <a:gd name="connsiteY3" fmla="*/ 1241701 h 1241701"/>
              <a:gd name="connsiteX4" fmla="*/ 0 w 5508812"/>
              <a:gd name="connsiteY4" fmla="*/ 0 h 1241701"/>
              <a:gd name="connsiteX0-1" fmla="*/ 0 w 5508812"/>
              <a:gd name="connsiteY0-2" fmla="*/ 1241701 h 1241701"/>
              <a:gd name="connsiteX1-3" fmla="*/ 5508812 w 5508812"/>
              <a:gd name="connsiteY1-4" fmla="*/ 0 h 1241701"/>
              <a:gd name="connsiteX2-5" fmla="*/ 5508812 w 5508812"/>
              <a:gd name="connsiteY2-6" fmla="*/ 1241701 h 1241701"/>
              <a:gd name="connsiteX3-7" fmla="*/ 0 w 5508812"/>
              <a:gd name="connsiteY3-8" fmla="*/ 1241701 h 1241701"/>
              <a:gd name="connsiteX0-9" fmla="*/ 0 w 5508812"/>
              <a:gd name="connsiteY0-10" fmla="*/ 1241701 h 1241701"/>
              <a:gd name="connsiteX1-11" fmla="*/ 5508812 w 5508812"/>
              <a:gd name="connsiteY1-12" fmla="*/ 0 h 1241701"/>
              <a:gd name="connsiteX2-13" fmla="*/ 5508812 w 5508812"/>
              <a:gd name="connsiteY2-14" fmla="*/ 1241701 h 1241701"/>
              <a:gd name="connsiteX3-15" fmla="*/ 0 w 5508812"/>
              <a:gd name="connsiteY3-16" fmla="*/ 1241701 h 1241701"/>
              <a:gd name="connsiteX0-17" fmla="*/ 0 w 5508812"/>
              <a:gd name="connsiteY0-18" fmla="*/ 1241701 h 1241701"/>
              <a:gd name="connsiteX1-19" fmla="*/ 5508812 w 5508812"/>
              <a:gd name="connsiteY1-20" fmla="*/ 0 h 1241701"/>
              <a:gd name="connsiteX2-21" fmla="*/ 5508812 w 5508812"/>
              <a:gd name="connsiteY2-22" fmla="*/ 1241701 h 1241701"/>
              <a:gd name="connsiteX3-23" fmla="*/ 0 w 5508812"/>
              <a:gd name="connsiteY3-24" fmla="*/ 1241701 h 1241701"/>
              <a:gd name="connsiteX0-25" fmla="*/ 0 w 5508812"/>
              <a:gd name="connsiteY0-26" fmla="*/ 1241701 h 1241701"/>
              <a:gd name="connsiteX1-27" fmla="*/ 5508812 w 5508812"/>
              <a:gd name="connsiteY1-28" fmla="*/ 0 h 1241701"/>
              <a:gd name="connsiteX2-29" fmla="*/ 5508812 w 5508812"/>
              <a:gd name="connsiteY2-30" fmla="*/ 1241701 h 1241701"/>
              <a:gd name="connsiteX3-31" fmla="*/ 0 w 5508812"/>
              <a:gd name="connsiteY3-32" fmla="*/ 1241701 h 1241701"/>
              <a:gd name="connsiteX0-33" fmla="*/ 0 w 5508812"/>
              <a:gd name="connsiteY0-34" fmla="*/ 1241701 h 1241701"/>
              <a:gd name="connsiteX1-35" fmla="*/ 5508812 w 5508812"/>
              <a:gd name="connsiteY1-36" fmla="*/ 0 h 1241701"/>
              <a:gd name="connsiteX2-37" fmla="*/ 5508812 w 5508812"/>
              <a:gd name="connsiteY2-38" fmla="*/ 1241701 h 1241701"/>
              <a:gd name="connsiteX3-39" fmla="*/ 0 w 5508812"/>
              <a:gd name="connsiteY3-40" fmla="*/ 1241701 h 1241701"/>
              <a:gd name="connsiteX0-41" fmla="*/ 0 w 5508812"/>
              <a:gd name="connsiteY0-42" fmla="*/ 1241701 h 1241701"/>
              <a:gd name="connsiteX1-43" fmla="*/ 5508812 w 5508812"/>
              <a:gd name="connsiteY1-44" fmla="*/ 0 h 1241701"/>
              <a:gd name="connsiteX2-45" fmla="*/ 5508812 w 5508812"/>
              <a:gd name="connsiteY2-46" fmla="*/ 1241701 h 1241701"/>
              <a:gd name="connsiteX3-47" fmla="*/ 0 w 5508812"/>
              <a:gd name="connsiteY3-48" fmla="*/ 1241701 h 12417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08812" h="1241701">
                <a:moveTo>
                  <a:pt x="0" y="1241701"/>
                </a:moveTo>
                <a:cubicBezTo>
                  <a:pt x="1217708" y="-920317"/>
                  <a:pt x="2408518" y="1758606"/>
                  <a:pt x="5508812" y="0"/>
                </a:cubicBezTo>
                <a:lnTo>
                  <a:pt x="5508812" y="1241701"/>
                </a:lnTo>
                <a:lnTo>
                  <a:pt x="0" y="1241701"/>
                </a:ln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07583" y="4539451"/>
            <a:ext cx="7687235" cy="1241700"/>
          </a:xfrm>
          <a:custGeom>
            <a:avLst/>
            <a:gdLst>
              <a:gd name="connsiteX0" fmla="*/ 0 w 7687235"/>
              <a:gd name="connsiteY0" fmla="*/ 0 h 860612"/>
              <a:gd name="connsiteX1" fmla="*/ 7687235 w 7687235"/>
              <a:gd name="connsiteY1" fmla="*/ 0 h 860612"/>
              <a:gd name="connsiteX2" fmla="*/ 7687235 w 7687235"/>
              <a:gd name="connsiteY2" fmla="*/ 860612 h 860612"/>
              <a:gd name="connsiteX3" fmla="*/ 0 w 7687235"/>
              <a:gd name="connsiteY3" fmla="*/ 860612 h 860612"/>
              <a:gd name="connsiteX4" fmla="*/ 0 w 7687235"/>
              <a:gd name="connsiteY4" fmla="*/ 0 h 860612"/>
              <a:gd name="connsiteX0-1" fmla="*/ 3173506 w 7687235"/>
              <a:gd name="connsiteY0-2" fmla="*/ 685800 h 860612"/>
              <a:gd name="connsiteX1-3" fmla="*/ 7687235 w 7687235"/>
              <a:gd name="connsiteY1-4" fmla="*/ 0 h 860612"/>
              <a:gd name="connsiteX2-5" fmla="*/ 7687235 w 7687235"/>
              <a:gd name="connsiteY2-6" fmla="*/ 860612 h 860612"/>
              <a:gd name="connsiteX3-7" fmla="*/ 0 w 7687235"/>
              <a:gd name="connsiteY3-8" fmla="*/ 860612 h 860612"/>
              <a:gd name="connsiteX4-9" fmla="*/ 3173506 w 7687235"/>
              <a:gd name="connsiteY4-10" fmla="*/ 685800 h 860612"/>
              <a:gd name="connsiteX0-11" fmla="*/ 3305818 w 7819547"/>
              <a:gd name="connsiteY0-12" fmla="*/ 686875 h 861687"/>
              <a:gd name="connsiteX1-13" fmla="*/ 7819547 w 7819547"/>
              <a:gd name="connsiteY1-14" fmla="*/ 1075 h 861687"/>
              <a:gd name="connsiteX2-15" fmla="*/ 7819547 w 7819547"/>
              <a:gd name="connsiteY2-16" fmla="*/ 861687 h 861687"/>
              <a:gd name="connsiteX3-17" fmla="*/ 132312 w 7819547"/>
              <a:gd name="connsiteY3-18" fmla="*/ 861687 h 861687"/>
              <a:gd name="connsiteX4-19" fmla="*/ 3305818 w 7819547"/>
              <a:gd name="connsiteY4-20" fmla="*/ 686875 h 861687"/>
              <a:gd name="connsiteX0-21" fmla="*/ 3173506 w 7687235"/>
              <a:gd name="connsiteY0-22" fmla="*/ 686875 h 861687"/>
              <a:gd name="connsiteX1-23" fmla="*/ 7687235 w 7687235"/>
              <a:gd name="connsiteY1-24" fmla="*/ 1075 h 861687"/>
              <a:gd name="connsiteX2-25" fmla="*/ 7687235 w 7687235"/>
              <a:gd name="connsiteY2-26" fmla="*/ 861687 h 861687"/>
              <a:gd name="connsiteX3-27" fmla="*/ 0 w 7687235"/>
              <a:gd name="connsiteY3-28" fmla="*/ 861687 h 861687"/>
              <a:gd name="connsiteX4-29" fmla="*/ 3173506 w 7687235"/>
              <a:gd name="connsiteY4-30" fmla="*/ 686875 h 861687"/>
              <a:gd name="connsiteX0-31" fmla="*/ 3173506 w 7687235"/>
              <a:gd name="connsiteY0-32" fmla="*/ 1036726 h 1211538"/>
              <a:gd name="connsiteX1-33" fmla="*/ 7687235 w 7687235"/>
              <a:gd name="connsiteY1-34" fmla="*/ 350926 h 1211538"/>
              <a:gd name="connsiteX2-35" fmla="*/ 7687235 w 7687235"/>
              <a:gd name="connsiteY2-36" fmla="*/ 1211538 h 1211538"/>
              <a:gd name="connsiteX3-37" fmla="*/ 0 w 7687235"/>
              <a:gd name="connsiteY3-38" fmla="*/ 1211538 h 1211538"/>
              <a:gd name="connsiteX4-39" fmla="*/ 3173506 w 7687235"/>
              <a:gd name="connsiteY4-40" fmla="*/ 1036726 h 1211538"/>
              <a:gd name="connsiteX0-41" fmla="*/ 3173506 w 7687235"/>
              <a:gd name="connsiteY0-42" fmla="*/ 1033115 h 1207927"/>
              <a:gd name="connsiteX1-43" fmla="*/ 7687235 w 7687235"/>
              <a:gd name="connsiteY1-44" fmla="*/ 347315 h 1207927"/>
              <a:gd name="connsiteX2-45" fmla="*/ 7687235 w 7687235"/>
              <a:gd name="connsiteY2-46" fmla="*/ 1207927 h 1207927"/>
              <a:gd name="connsiteX3-47" fmla="*/ 0 w 7687235"/>
              <a:gd name="connsiteY3-48" fmla="*/ 1207927 h 1207927"/>
              <a:gd name="connsiteX4-49" fmla="*/ 3173506 w 7687235"/>
              <a:gd name="connsiteY4-50" fmla="*/ 1033115 h 1207927"/>
              <a:gd name="connsiteX0-51" fmla="*/ 3173506 w 7687235"/>
              <a:gd name="connsiteY0-52" fmla="*/ 1066888 h 1241700"/>
              <a:gd name="connsiteX1-53" fmla="*/ 7687235 w 7687235"/>
              <a:gd name="connsiteY1-54" fmla="*/ 381088 h 1241700"/>
              <a:gd name="connsiteX2-55" fmla="*/ 7687235 w 7687235"/>
              <a:gd name="connsiteY2-56" fmla="*/ 1241700 h 1241700"/>
              <a:gd name="connsiteX3-57" fmla="*/ 0 w 7687235"/>
              <a:gd name="connsiteY3-58" fmla="*/ 1241700 h 1241700"/>
              <a:gd name="connsiteX4-59" fmla="*/ 3173506 w 7687235"/>
              <a:gd name="connsiteY4-60" fmla="*/ 1066888 h 1241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7235" h="1241700">
                <a:moveTo>
                  <a:pt x="3173506" y="1066888"/>
                </a:moveTo>
                <a:cubicBezTo>
                  <a:pt x="4629524" y="950347"/>
                  <a:pt x="6262593" y="-737259"/>
                  <a:pt x="7687235" y="381088"/>
                </a:cubicBezTo>
                <a:lnTo>
                  <a:pt x="7687235" y="1241700"/>
                </a:lnTo>
                <a:lnTo>
                  <a:pt x="0" y="1241700"/>
                </a:lnTo>
                <a:cubicBezTo>
                  <a:pt x="874806" y="257824"/>
                  <a:pt x="1717488" y="1183429"/>
                  <a:pt x="3173506" y="1066888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" y="0"/>
            <a:ext cx="4397188" cy="3281082"/>
          </a:xfrm>
          <a:custGeom>
            <a:avLst/>
            <a:gdLst>
              <a:gd name="connsiteX0" fmla="*/ 0 w 4383741"/>
              <a:gd name="connsiteY0" fmla="*/ 0 h 3281082"/>
              <a:gd name="connsiteX1" fmla="*/ 4383741 w 4383741"/>
              <a:gd name="connsiteY1" fmla="*/ 0 h 3281082"/>
              <a:gd name="connsiteX2" fmla="*/ 4383741 w 4383741"/>
              <a:gd name="connsiteY2" fmla="*/ 3281082 h 3281082"/>
              <a:gd name="connsiteX3" fmla="*/ 0 w 4383741"/>
              <a:gd name="connsiteY3" fmla="*/ 3281082 h 3281082"/>
              <a:gd name="connsiteX4" fmla="*/ 0 w 4383741"/>
              <a:gd name="connsiteY4" fmla="*/ 0 h 3281082"/>
              <a:gd name="connsiteX0-1" fmla="*/ 0 w 4383741"/>
              <a:gd name="connsiteY0-2" fmla="*/ 0 h 3281082"/>
              <a:gd name="connsiteX1-3" fmla="*/ 4383741 w 4383741"/>
              <a:gd name="connsiteY1-4" fmla="*/ 0 h 3281082"/>
              <a:gd name="connsiteX2-5" fmla="*/ 1358153 w 4383741"/>
              <a:gd name="connsiteY2-6" fmla="*/ 1035424 h 3281082"/>
              <a:gd name="connsiteX3-7" fmla="*/ 0 w 4383741"/>
              <a:gd name="connsiteY3-8" fmla="*/ 3281082 h 3281082"/>
              <a:gd name="connsiteX4-9" fmla="*/ 0 w 4383741"/>
              <a:gd name="connsiteY4-10" fmla="*/ 0 h 3281082"/>
              <a:gd name="connsiteX0-11" fmla="*/ 0 w 4398061"/>
              <a:gd name="connsiteY0-12" fmla="*/ 0 h 3292277"/>
              <a:gd name="connsiteX1-13" fmla="*/ 4383741 w 4398061"/>
              <a:gd name="connsiteY1-14" fmla="*/ 0 h 3292277"/>
              <a:gd name="connsiteX2-15" fmla="*/ 1358153 w 4398061"/>
              <a:gd name="connsiteY2-16" fmla="*/ 1035424 h 3292277"/>
              <a:gd name="connsiteX3-17" fmla="*/ 0 w 4398061"/>
              <a:gd name="connsiteY3-18" fmla="*/ 3281082 h 3292277"/>
              <a:gd name="connsiteX4-19" fmla="*/ 0 w 4398061"/>
              <a:gd name="connsiteY4-20" fmla="*/ 0 h 3292277"/>
              <a:gd name="connsiteX0-21" fmla="*/ 0 w 4398132"/>
              <a:gd name="connsiteY0-22" fmla="*/ 0 h 3291327"/>
              <a:gd name="connsiteX1-23" fmla="*/ 4383741 w 4398132"/>
              <a:gd name="connsiteY1-24" fmla="*/ 0 h 3291327"/>
              <a:gd name="connsiteX2-25" fmla="*/ 1358153 w 4398132"/>
              <a:gd name="connsiteY2-26" fmla="*/ 1035424 h 3291327"/>
              <a:gd name="connsiteX3-27" fmla="*/ 0 w 4398132"/>
              <a:gd name="connsiteY3-28" fmla="*/ 3281082 h 3291327"/>
              <a:gd name="connsiteX4-29" fmla="*/ 0 w 4398132"/>
              <a:gd name="connsiteY4-30" fmla="*/ 0 h 3291327"/>
              <a:gd name="connsiteX0-31" fmla="*/ 0 w 4398132"/>
              <a:gd name="connsiteY0-32" fmla="*/ 0 h 3281082"/>
              <a:gd name="connsiteX1-33" fmla="*/ 4383741 w 4398132"/>
              <a:gd name="connsiteY1-34" fmla="*/ 0 h 3281082"/>
              <a:gd name="connsiteX2-35" fmla="*/ 1358153 w 4398132"/>
              <a:gd name="connsiteY2-36" fmla="*/ 1035424 h 3281082"/>
              <a:gd name="connsiteX3-37" fmla="*/ 0 w 4398132"/>
              <a:gd name="connsiteY3-38" fmla="*/ 3281082 h 3281082"/>
              <a:gd name="connsiteX4-39" fmla="*/ 0 w 4398132"/>
              <a:gd name="connsiteY4-40" fmla="*/ 0 h 3281082"/>
              <a:gd name="connsiteX0-41" fmla="*/ 0 w 4399199"/>
              <a:gd name="connsiteY0-42" fmla="*/ 0 h 3281082"/>
              <a:gd name="connsiteX1-43" fmla="*/ 4383741 w 4399199"/>
              <a:gd name="connsiteY1-44" fmla="*/ 0 h 3281082"/>
              <a:gd name="connsiteX2-45" fmla="*/ 1358153 w 4399199"/>
              <a:gd name="connsiteY2-46" fmla="*/ 1035424 h 3281082"/>
              <a:gd name="connsiteX3-47" fmla="*/ 0 w 4399199"/>
              <a:gd name="connsiteY3-48" fmla="*/ 3281082 h 3281082"/>
              <a:gd name="connsiteX4-49" fmla="*/ 0 w 4399199"/>
              <a:gd name="connsiteY4-50" fmla="*/ 0 h 3281082"/>
              <a:gd name="connsiteX0-51" fmla="*/ 0 w 4398348"/>
              <a:gd name="connsiteY0-52" fmla="*/ 0 h 3281082"/>
              <a:gd name="connsiteX1-53" fmla="*/ 4383741 w 4398348"/>
              <a:gd name="connsiteY1-54" fmla="*/ 0 h 3281082"/>
              <a:gd name="connsiteX2-55" fmla="*/ 1358153 w 4398348"/>
              <a:gd name="connsiteY2-56" fmla="*/ 1035424 h 3281082"/>
              <a:gd name="connsiteX3-57" fmla="*/ 0 w 4398348"/>
              <a:gd name="connsiteY3-58" fmla="*/ 3281082 h 3281082"/>
              <a:gd name="connsiteX4-59" fmla="*/ 0 w 4398348"/>
              <a:gd name="connsiteY4-60" fmla="*/ 0 h 3281082"/>
              <a:gd name="connsiteX0-61" fmla="*/ 0 w 4399468"/>
              <a:gd name="connsiteY0-62" fmla="*/ 0 h 3281082"/>
              <a:gd name="connsiteX1-63" fmla="*/ 4383741 w 4399468"/>
              <a:gd name="connsiteY1-64" fmla="*/ 0 h 3281082"/>
              <a:gd name="connsiteX2-65" fmla="*/ 1546411 w 4399468"/>
              <a:gd name="connsiteY2-66" fmla="*/ 954741 h 3281082"/>
              <a:gd name="connsiteX3-67" fmla="*/ 0 w 4399468"/>
              <a:gd name="connsiteY3-68" fmla="*/ 3281082 h 3281082"/>
              <a:gd name="connsiteX4-69" fmla="*/ 0 w 4399468"/>
              <a:gd name="connsiteY4-70" fmla="*/ 0 h 3281082"/>
              <a:gd name="connsiteX0-71" fmla="*/ 0 w 4401151"/>
              <a:gd name="connsiteY0-72" fmla="*/ 0 h 3281082"/>
              <a:gd name="connsiteX1-73" fmla="*/ 4383741 w 4401151"/>
              <a:gd name="connsiteY1-74" fmla="*/ 0 h 3281082"/>
              <a:gd name="connsiteX2-75" fmla="*/ 1546411 w 4401151"/>
              <a:gd name="connsiteY2-76" fmla="*/ 954741 h 3281082"/>
              <a:gd name="connsiteX3-77" fmla="*/ 0 w 4401151"/>
              <a:gd name="connsiteY3-78" fmla="*/ 3281082 h 3281082"/>
              <a:gd name="connsiteX4-79" fmla="*/ 0 w 4401151"/>
              <a:gd name="connsiteY4-80" fmla="*/ 0 h 3281082"/>
              <a:gd name="connsiteX0-81" fmla="*/ 0 w 3744558"/>
              <a:gd name="connsiteY0-82" fmla="*/ 403412 h 3684494"/>
              <a:gd name="connsiteX1-83" fmla="*/ 3724835 w 3744558"/>
              <a:gd name="connsiteY1-84" fmla="*/ 0 h 3684494"/>
              <a:gd name="connsiteX2-85" fmla="*/ 1546411 w 3744558"/>
              <a:gd name="connsiteY2-86" fmla="*/ 1358153 h 3684494"/>
              <a:gd name="connsiteX3-87" fmla="*/ 0 w 3744558"/>
              <a:gd name="connsiteY3-88" fmla="*/ 3684494 h 3684494"/>
              <a:gd name="connsiteX4-89" fmla="*/ 0 w 3744558"/>
              <a:gd name="connsiteY4-90" fmla="*/ 403412 h 3684494"/>
              <a:gd name="connsiteX0-91" fmla="*/ 0 w 3797905"/>
              <a:gd name="connsiteY0-92" fmla="*/ 0 h 3281082"/>
              <a:gd name="connsiteX1-93" fmla="*/ 3778624 w 3797905"/>
              <a:gd name="connsiteY1-94" fmla="*/ 1264024 h 3281082"/>
              <a:gd name="connsiteX2-95" fmla="*/ 1546411 w 3797905"/>
              <a:gd name="connsiteY2-96" fmla="*/ 954741 h 3281082"/>
              <a:gd name="connsiteX3-97" fmla="*/ 0 w 3797905"/>
              <a:gd name="connsiteY3-98" fmla="*/ 3281082 h 3281082"/>
              <a:gd name="connsiteX4-99" fmla="*/ 0 w 3797905"/>
              <a:gd name="connsiteY4-100" fmla="*/ 0 h 3281082"/>
              <a:gd name="connsiteX0-101" fmla="*/ 0 w 4120460"/>
              <a:gd name="connsiteY0-102" fmla="*/ 0 h 3281082"/>
              <a:gd name="connsiteX1-103" fmla="*/ 3778624 w 4120460"/>
              <a:gd name="connsiteY1-104" fmla="*/ 1264024 h 3281082"/>
              <a:gd name="connsiteX2-105" fmla="*/ 1546411 w 4120460"/>
              <a:gd name="connsiteY2-106" fmla="*/ 954741 h 3281082"/>
              <a:gd name="connsiteX3-107" fmla="*/ 0 w 4120460"/>
              <a:gd name="connsiteY3-108" fmla="*/ 3281082 h 3281082"/>
              <a:gd name="connsiteX4-109" fmla="*/ 0 w 4120460"/>
              <a:gd name="connsiteY4-110" fmla="*/ 0 h 3281082"/>
              <a:gd name="connsiteX0-111" fmla="*/ 0 w 4547160"/>
              <a:gd name="connsiteY0-112" fmla="*/ 0 h 3281082"/>
              <a:gd name="connsiteX1-113" fmla="*/ 4235824 w 4547160"/>
              <a:gd name="connsiteY1-114" fmla="*/ 26895 h 3281082"/>
              <a:gd name="connsiteX2-115" fmla="*/ 1546411 w 4547160"/>
              <a:gd name="connsiteY2-116" fmla="*/ 954741 h 3281082"/>
              <a:gd name="connsiteX3-117" fmla="*/ 0 w 4547160"/>
              <a:gd name="connsiteY3-118" fmla="*/ 3281082 h 3281082"/>
              <a:gd name="connsiteX4-119" fmla="*/ 0 w 4547160"/>
              <a:gd name="connsiteY4-120" fmla="*/ 0 h 3281082"/>
              <a:gd name="connsiteX0-121" fmla="*/ 0 w 4648331"/>
              <a:gd name="connsiteY0-122" fmla="*/ 0 h 3281082"/>
              <a:gd name="connsiteX1-123" fmla="*/ 4343400 w 4648331"/>
              <a:gd name="connsiteY1-124" fmla="*/ 1 h 3281082"/>
              <a:gd name="connsiteX2-125" fmla="*/ 1546411 w 4648331"/>
              <a:gd name="connsiteY2-126" fmla="*/ 954741 h 3281082"/>
              <a:gd name="connsiteX3-127" fmla="*/ 0 w 4648331"/>
              <a:gd name="connsiteY3-128" fmla="*/ 3281082 h 3281082"/>
              <a:gd name="connsiteX4-129" fmla="*/ 0 w 4648331"/>
              <a:gd name="connsiteY4-130" fmla="*/ 0 h 3281082"/>
              <a:gd name="connsiteX0-131" fmla="*/ 0 w 4699014"/>
              <a:gd name="connsiteY0-132" fmla="*/ 0 h 3281082"/>
              <a:gd name="connsiteX1-133" fmla="*/ 4397188 w 4699014"/>
              <a:gd name="connsiteY1-134" fmla="*/ 1 h 3281082"/>
              <a:gd name="connsiteX2-135" fmla="*/ 1546411 w 4699014"/>
              <a:gd name="connsiteY2-136" fmla="*/ 954741 h 3281082"/>
              <a:gd name="connsiteX3-137" fmla="*/ 0 w 4699014"/>
              <a:gd name="connsiteY3-138" fmla="*/ 3281082 h 3281082"/>
              <a:gd name="connsiteX4-139" fmla="*/ 0 w 4699014"/>
              <a:gd name="connsiteY4-140" fmla="*/ 0 h 3281082"/>
              <a:gd name="connsiteX0-141" fmla="*/ 0 w 4397188"/>
              <a:gd name="connsiteY0-142" fmla="*/ 0 h 3281082"/>
              <a:gd name="connsiteX1-143" fmla="*/ 4397188 w 4397188"/>
              <a:gd name="connsiteY1-144" fmla="*/ 1 h 3281082"/>
              <a:gd name="connsiteX2-145" fmla="*/ 1546411 w 4397188"/>
              <a:gd name="connsiteY2-146" fmla="*/ 954741 h 3281082"/>
              <a:gd name="connsiteX3-147" fmla="*/ 0 w 4397188"/>
              <a:gd name="connsiteY3-148" fmla="*/ 3281082 h 3281082"/>
              <a:gd name="connsiteX4-149" fmla="*/ 0 w 4397188"/>
              <a:gd name="connsiteY4-150" fmla="*/ 0 h 3281082"/>
              <a:gd name="connsiteX0-151" fmla="*/ 0 w 4397188"/>
              <a:gd name="connsiteY0-152" fmla="*/ 0 h 3281082"/>
              <a:gd name="connsiteX1-153" fmla="*/ 4397188 w 4397188"/>
              <a:gd name="connsiteY1-154" fmla="*/ 1 h 3281082"/>
              <a:gd name="connsiteX2-155" fmla="*/ 1546411 w 4397188"/>
              <a:gd name="connsiteY2-156" fmla="*/ 954741 h 3281082"/>
              <a:gd name="connsiteX3-157" fmla="*/ 0 w 4397188"/>
              <a:gd name="connsiteY3-158" fmla="*/ 3281082 h 3281082"/>
              <a:gd name="connsiteX4-159" fmla="*/ 0 w 4397188"/>
              <a:gd name="connsiteY4-160" fmla="*/ 0 h 3281082"/>
              <a:gd name="connsiteX0-161" fmla="*/ 0 w 4397188"/>
              <a:gd name="connsiteY0-162" fmla="*/ 0 h 3281082"/>
              <a:gd name="connsiteX1-163" fmla="*/ 4397188 w 4397188"/>
              <a:gd name="connsiteY1-164" fmla="*/ 1 h 3281082"/>
              <a:gd name="connsiteX2-165" fmla="*/ 1546411 w 4397188"/>
              <a:gd name="connsiteY2-166" fmla="*/ 954741 h 3281082"/>
              <a:gd name="connsiteX3-167" fmla="*/ 0 w 4397188"/>
              <a:gd name="connsiteY3-168" fmla="*/ 3281082 h 3281082"/>
              <a:gd name="connsiteX4-169" fmla="*/ 0 w 4397188"/>
              <a:gd name="connsiteY4-170" fmla="*/ 0 h 3281082"/>
              <a:gd name="connsiteX0-171" fmla="*/ 0 w 4397188"/>
              <a:gd name="connsiteY0-172" fmla="*/ 0 h 3281082"/>
              <a:gd name="connsiteX1-173" fmla="*/ 4397188 w 4397188"/>
              <a:gd name="connsiteY1-174" fmla="*/ 1 h 3281082"/>
              <a:gd name="connsiteX2-175" fmla="*/ 1546411 w 4397188"/>
              <a:gd name="connsiteY2-176" fmla="*/ 954741 h 3281082"/>
              <a:gd name="connsiteX3-177" fmla="*/ 0 w 4397188"/>
              <a:gd name="connsiteY3-178" fmla="*/ 3281082 h 3281082"/>
              <a:gd name="connsiteX4-179" fmla="*/ 0 w 4397188"/>
              <a:gd name="connsiteY4-180" fmla="*/ 0 h 3281082"/>
              <a:gd name="connsiteX0-181" fmla="*/ 0 w 4397188"/>
              <a:gd name="connsiteY0-182" fmla="*/ 0 h 3281082"/>
              <a:gd name="connsiteX1-183" fmla="*/ 4397188 w 4397188"/>
              <a:gd name="connsiteY1-184" fmla="*/ 1 h 3281082"/>
              <a:gd name="connsiteX2-185" fmla="*/ 1546411 w 4397188"/>
              <a:gd name="connsiteY2-186" fmla="*/ 954741 h 3281082"/>
              <a:gd name="connsiteX3-187" fmla="*/ 0 w 4397188"/>
              <a:gd name="connsiteY3-188" fmla="*/ 3281082 h 3281082"/>
              <a:gd name="connsiteX4-189" fmla="*/ 0 w 4397188"/>
              <a:gd name="connsiteY4-190" fmla="*/ 0 h 3281082"/>
              <a:gd name="connsiteX0-191" fmla="*/ 0 w 4397188"/>
              <a:gd name="connsiteY0-192" fmla="*/ 0 h 3281082"/>
              <a:gd name="connsiteX1-193" fmla="*/ 4397188 w 4397188"/>
              <a:gd name="connsiteY1-194" fmla="*/ 1 h 3281082"/>
              <a:gd name="connsiteX2-195" fmla="*/ 1546411 w 4397188"/>
              <a:gd name="connsiteY2-196" fmla="*/ 954741 h 3281082"/>
              <a:gd name="connsiteX3-197" fmla="*/ 0 w 4397188"/>
              <a:gd name="connsiteY3-198" fmla="*/ 3281082 h 3281082"/>
              <a:gd name="connsiteX4-199" fmla="*/ 0 w 4397188"/>
              <a:gd name="connsiteY4-200" fmla="*/ 0 h 3281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97188" h="3281082">
                <a:moveTo>
                  <a:pt x="0" y="0"/>
                </a:moveTo>
                <a:lnTo>
                  <a:pt x="4397188" y="1"/>
                </a:lnTo>
                <a:cubicBezTo>
                  <a:pt x="3776383" y="1033183"/>
                  <a:pt x="2723030" y="515470"/>
                  <a:pt x="1546411" y="954741"/>
                </a:cubicBezTo>
                <a:cubicBezTo>
                  <a:pt x="369792" y="1394012"/>
                  <a:pt x="656665" y="3090582"/>
                  <a:pt x="0" y="3281082"/>
                </a:cubicBezTo>
                <a:lnTo>
                  <a:pt x="0" y="0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0261427" y="4748464"/>
            <a:ext cx="2427878" cy="2277979"/>
          </a:xfrm>
          <a:custGeom>
            <a:avLst/>
            <a:gdLst>
              <a:gd name="connsiteX0" fmla="*/ 2427878 w 2427878"/>
              <a:gd name="connsiteY0" fmla="*/ 0 h 2277979"/>
              <a:gd name="connsiteX1" fmla="*/ 1513478 w 2427878"/>
              <a:gd name="connsiteY1" fmla="*/ 224589 h 2277979"/>
              <a:gd name="connsiteX2" fmla="*/ 1304931 w 2427878"/>
              <a:gd name="connsiteY2" fmla="*/ 1187115 h 2277979"/>
              <a:gd name="connsiteX3" fmla="*/ 198025 w 2427878"/>
              <a:gd name="connsiteY3" fmla="*/ 1572126 h 2277979"/>
              <a:gd name="connsiteX4" fmla="*/ 5520 w 2427878"/>
              <a:gd name="connsiteY4" fmla="*/ 2277979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878" h="2277979">
                <a:moveTo>
                  <a:pt x="2427878" y="0"/>
                </a:moveTo>
                <a:cubicBezTo>
                  <a:pt x="2064257" y="13368"/>
                  <a:pt x="1700636" y="26737"/>
                  <a:pt x="1513478" y="224589"/>
                </a:cubicBezTo>
                <a:cubicBezTo>
                  <a:pt x="1326320" y="422441"/>
                  <a:pt x="1524173" y="962526"/>
                  <a:pt x="1304931" y="1187115"/>
                </a:cubicBezTo>
                <a:cubicBezTo>
                  <a:pt x="1085689" y="1411705"/>
                  <a:pt x="414593" y="1390315"/>
                  <a:pt x="198025" y="1572126"/>
                </a:cubicBezTo>
                <a:cubicBezTo>
                  <a:pt x="-18543" y="1753937"/>
                  <a:pt x="-6512" y="2015958"/>
                  <a:pt x="5520" y="227797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28337" y="-256674"/>
            <a:ext cx="1810426" cy="2422357"/>
          </a:xfrm>
          <a:custGeom>
            <a:avLst/>
            <a:gdLst>
              <a:gd name="connsiteX0" fmla="*/ 1572126 w 1810426"/>
              <a:gd name="connsiteY0" fmla="*/ 0 h 2422357"/>
              <a:gd name="connsiteX1" fmla="*/ 1732548 w 1810426"/>
              <a:gd name="connsiteY1" fmla="*/ 737936 h 2422357"/>
              <a:gd name="connsiteX2" fmla="*/ 481263 w 1810426"/>
              <a:gd name="connsiteY2" fmla="*/ 1459831 h 2422357"/>
              <a:gd name="connsiteX3" fmla="*/ 0 w 1810426"/>
              <a:gd name="connsiteY3" fmla="*/ 2422357 h 242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426" h="2422357">
                <a:moveTo>
                  <a:pt x="1572126" y="0"/>
                </a:moveTo>
                <a:cubicBezTo>
                  <a:pt x="1743242" y="247315"/>
                  <a:pt x="1914358" y="494631"/>
                  <a:pt x="1732548" y="737936"/>
                </a:cubicBezTo>
                <a:cubicBezTo>
                  <a:pt x="1550738" y="981241"/>
                  <a:pt x="770021" y="1179094"/>
                  <a:pt x="481263" y="1459831"/>
                </a:cubicBezTo>
                <a:cubicBezTo>
                  <a:pt x="192505" y="1740568"/>
                  <a:pt x="96252" y="2081462"/>
                  <a:pt x="0" y="2422357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974417" y="4687066"/>
            <a:ext cx="290209" cy="290209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4786" y="1867095"/>
            <a:ext cx="290209" cy="290209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4855" y="693683"/>
            <a:ext cx="391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045125" y="280437"/>
            <a:ext cx="34301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rgbClr val="77779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模式转换</a:t>
            </a:r>
            <a:endParaRPr lang="zh-CN" altLang="en-US" sz="5400" b="0" cap="none" spc="0" dirty="0">
              <a:ln w="0"/>
              <a:solidFill>
                <a:srgbClr val="77779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1479" y="1403498"/>
            <a:ext cx="104730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通过按键控制引发</a:t>
            </a:r>
            <a:r>
              <a:rPr lang="en-US" altLang="zh-CN" dirty="0"/>
              <a:t>P1.3</a:t>
            </a:r>
            <a:r>
              <a:rPr lang="zh-CN" altLang="en-US" dirty="0"/>
              <a:t>口电位变化触发中断</a:t>
            </a:r>
            <a:r>
              <a:rPr lang="en-US" altLang="zh-CN" dirty="0"/>
              <a:t>,</a:t>
            </a:r>
            <a:r>
              <a:rPr lang="zh-CN" altLang="en-US" dirty="0"/>
              <a:t>使得模式选择计数器</a:t>
            </a:r>
            <a:r>
              <a:rPr lang="en-US" altLang="zh-CN" dirty="0" err="1"/>
              <a:t>adcMode</a:t>
            </a:r>
            <a:r>
              <a:rPr lang="en-US" altLang="zh-CN" dirty="0"/>
              <a:t>  </a:t>
            </a:r>
            <a:r>
              <a:rPr lang="zh-CN" altLang="en-US" dirty="0"/>
              <a:t>在</a:t>
            </a:r>
            <a:r>
              <a:rPr lang="en-US" altLang="zh-CN" dirty="0"/>
              <a:t>0 1  2 </a:t>
            </a:r>
            <a:r>
              <a:rPr lang="zh-CN" altLang="en-US" dirty="0"/>
              <a:t>三种状态遍历循环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0  </a:t>
            </a:r>
            <a:r>
              <a:rPr lang="en-US" altLang="zh-CN" dirty="0">
                <a:sym typeface="Wingdings" panose="05000000000000000000" pitchFamily="2" charset="2"/>
              </a:rPr>
              <a:t>STOP </a:t>
            </a:r>
            <a:r>
              <a:rPr lang="zh-CN" altLang="en-US" dirty="0">
                <a:sym typeface="Wingdings" panose="05000000000000000000" pitchFamily="2" charset="2"/>
              </a:rPr>
              <a:t>模式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1  </a:t>
            </a:r>
            <a:r>
              <a:rPr lang="zh-CN" altLang="en-US" dirty="0">
                <a:sym typeface="Wingdings" panose="05000000000000000000" pitchFamily="2" charset="2"/>
              </a:rPr>
              <a:t>电压收集模式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2  </a:t>
            </a:r>
            <a:r>
              <a:rPr lang="zh-CN" altLang="en-US" dirty="0">
                <a:sym typeface="Wingdings" panose="05000000000000000000" pitchFamily="2" charset="2"/>
              </a:rPr>
              <a:t>温度采集模式 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1 2 </a:t>
            </a:r>
            <a:r>
              <a:rPr lang="zh-CN" altLang="en-US" dirty="0">
                <a:sym typeface="Wingdings" panose="05000000000000000000" pitchFamily="2" charset="2"/>
              </a:rPr>
              <a:t>情况下通过</a:t>
            </a:r>
            <a:r>
              <a:rPr lang="en-US" altLang="zh-CN" dirty="0">
                <a:sym typeface="Wingdings" panose="05000000000000000000" pitchFamily="2" charset="2"/>
              </a:rPr>
              <a:t>ADC</a:t>
            </a:r>
            <a:r>
              <a:rPr lang="zh-CN" altLang="en-US" dirty="0">
                <a:sym typeface="Wingdings" panose="05000000000000000000" pitchFamily="2" charset="2"/>
              </a:rPr>
              <a:t>数模转换的数据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zh-CN" altLang="en-US" dirty="0">
                <a:sym typeface="Wingdings" panose="05000000000000000000" pitchFamily="2" charset="2"/>
              </a:rPr>
              <a:t>原始数据</a:t>
            </a:r>
            <a:r>
              <a:rPr lang="en-US" altLang="zh-CN" dirty="0">
                <a:sym typeface="Wingdings" panose="05000000000000000000" pitchFamily="2" charset="2"/>
              </a:rPr>
              <a:t>1)</a:t>
            </a:r>
            <a:r>
              <a:rPr lang="zh-CN" altLang="en-US" dirty="0">
                <a:sym typeface="Wingdings" panose="05000000000000000000" pitchFamily="2" charset="2"/>
              </a:rPr>
              <a:t>会直接通过板子上的</a:t>
            </a:r>
            <a:r>
              <a:rPr lang="en-US" altLang="zh-CN" dirty="0">
                <a:sym typeface="Wingdings" panose="05000000000000000000" pitchFamily="2" charset="2"/>
              </a:rPr>
              <a:t>CPU</a:t>
            </a:r>
            <a:r>
              <a:rPr lang="zh-CN" altLang="en-US" dirty="0">
                <a:sym typeface="Wingdings" panose="05000000000000000000" pitchFamily="2" charset="2"/>
              </a:rPr>
              <a:t>运算为浮点数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1 2 </a:t>
            </a:r>
            <a:r>
              <a:rPr lang="zh-CN" altLang="en-US" dirty="0">
                <a:sym typeface="Wingdings" panose="05000000000000000000" pitchFamily="2" charset="2"/>
              </a:rPr>
              <a:t>情况下收集到的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zh-CN" altLang="en-US" dirty="0">
                <a:sym typeface="Wingdings" panose="05000000000000000000" pitchFamily="2" charset="2"/>
              </a:rPr>
              <a:t>原始数据</a:t>
            </a:r>
            <a:r>
              <a:rPr lang="en-US" altLang="zh-CN" dirty="0">
                <a:sym typeface="Wingdings" panose="05000000000000000000" pitchFamily="2" charset="2"/>
              </a:rPr>
              <a:t>1)</a:t>
            </a:r>
            <a:r>
              <a:rPr lang="zh-CN" altLang="en-US" dirty="0">
                <a:sym typeface="Wingdings" panose="05000000000000000000" pitchFamily="2" charset="2"/>
              </a:rPr>
              <a:t>一边存储在</a:t>
            </a:r>
            <a:r>
              <a:rPr lang="en-US" altLang="zh-CN" dirty="0">
                <a:sym typeface="Wingdings" panose="05000000000000000000" pitchFamily="2" charset="2"/>
              </a:rPr>
              <a:t>Flash</a:t>
            </a:r>
            <a:r>
              <a:rPr lang="zh-CN" altLang="en-US" dirty="0">
                <a:sym typeface="Wingdings" panose="05000000000000000000" pitchFamily="2" charset="2"/>
              </a:rPr>
              <a:t>当中 一边也通过串口输出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而运算得到的浮点数据直接就通过串口输出出去</a:t>
            </a:r>
            <a:r>
              <a:rPr lang="en-US" altLang="zh-CN" dirty="0">
                <a:sym typeface="Wingdings" panose="05000000000000000000" pitchFamily="2" charset="2"/>
              </a:rPr>
              <a:t>,</a:t>
            </a:r>
            <a:r>
              <a:rPr lang="zh-CN" altLang="en-US" dirty="0">
                <a:sym typeface="Wingdings" panose="05000000000000000000" pitchFamily="2" charset="2"/>
              </a:rPr>
              <a:t>我们不存储他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35" y="4379939"/>
            <a:ext cx="2802460" cy="21491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116" y="4379939"/>
            <a:ext cx="2663394" cy="22779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801590" y="2511800"/>
            <a:ext cx="815411" cy="447332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5383786"/>
            <a:ext cx="3248315" cy="1474212"/>
          </a:xfrm>
          <a:custGeom>
            <a:avLst/>
            <a:gdLst>
              <a:gd name="connsiteX0" fmla="*/ 0 w 3617259"/>
              <a:gd name="connsiteY0" fmla="*/ 0 h 1721221"/>
              <a:gd name="connsiteX1" fmla="*/ 3617259 w 3617259"/>
              <a:gd name="connsiteY1" fmla="*/ 0 h 1721221"/>
              <a:gd name="connsiteX2" fmla="*/ 3617259 w 3617259"/>
              <a:gd name="connsiteY2" fmla="*/ 1721221 h 1721221"/>
              <a:gd name="connsiteX3" fmla="*/ 0 w 3617259"/>
              <a:gd name="connsiteY3" fmla="*/ 1721221 h 1721221"/>
              <a:gd name="connsiteX4" fmla="*/ 0 w 3617259"/>
              <a:gd name="connsiteY4" fmla="*/ 0 h 1721221"/>
              <a:gd name="connsiteX0-1" fmla="*/ 0 w 3617259"/>
              <a:gd name="connsiteY0-2" fmla="*/ 0 h 1721221"/>
              <a:gd name="connsiteX1-3" fmla="*/ 2299447 w 3617259"/>
              <a:gd name="connsiteY1-4" fmla="*/ 174812 h 1721221"/>
              <a:gd name="connsiteX2-5" fmla="*/ 3617259 w 3617259"/>
              <a:gd name="connsiteY2-6" fmla="*/ 1721221 h 1721221"/>
              <a:gd name="connsiteX3-7" fmla="*/ 0 w 3617259"/>
              <a:gd name="connsiteY3-8" fmla="*/ 1721221 h 1721221"/>
              <a:gd name="connsiteX4-9" fmla="*/ 0 w 3617259"/>
              <a:gd name="connsiteY4-10" fmla="*/ 0 h 1721221"/>
              <a:gd name="connsiteX0-11" fmla="*/ 0 w 3696569"/>
              <a:gd name="connsiteY0-12" fmla="*/ 133745 h 1854966"/>
              <a:gd name="connsiteX1-13" fmla="*/ 2299447 w 3696569"/>
              <a:gd name="connsiteY1-14" fmla="*/ 308557 h 1854966"/>
              <a:gd name="connsiteX2-15" fmla="*/ 3617259 w 3696569"/>
              <a:gd name="connsiteY2-16" fmla="*/ 1854966 h 1854966"/>
              <a:gd name="connsiteX3-17" fmla="*/ 0 w 3696569"/>
              <a:gd name="connsiteY3-18" fmla="*/ 1854966 h 1854966"/>
              <a:gd name="connsiteX4-19" fmla="*/ 0 w 3696569"/>
              <a:gd name="connsiteY4-20" fmla="*/ 133745 h 1854966"/>
              <a:gd name="connsiteX0-21" fmla="*/ 0 w 3696569"/>
              <a:gd name="connsiteY0-22" fmla="*/ 1546409 h 1546409"/>
              <a:gd name="connsiteX1-23" fmla="*/ 2299447 w 3696569"/>
              <a:gd name="connsiteY1-24" fmla="*/ 0 h 1546409"/>
              <a:gd name="connsiteX2-25" fmla="*/ 3617259 w 3696569"/>
              <a:gd name="connsiteY2-26" fmla="*/ 1546409 h 1546409"/>
              <a:gd name="connsiteX3-27" fmla="*/ 0 w 3696569"/>
              <a:gd name="connsiteY3-28" fmla="*/ 1546409 h 1546409"/>
              <a:gd name="connsiteX0-29" fmla="*/ 0 w 3706093"/>
              <a:gd name="connsiteY0-30" fmla="*/ 1638535 h 1638535"/>
              <a:gd name="connsiteX1-31" fmla="*/ 2299447 w 3706093"/>
              <a:gd name="connsiteY1-32" fmla="*/ 92126 h 1638535"/>
              <a:gd name="connsiteX2-33" fmla="*/ 3617259 w 3706093"/>
              <a:gd name="connsiteY2-34" fmla="*/ 1638535 h 1638535"/>
              <a:gd name="connsiteX3-35" fmla="*/ 0 w 3706093"/>
              <a:gd name="connsiteY3-36" fmla="*/ 1638535 h 1638535"/>
              <a:gd name="connsiteX0-37" fmla="*/ 0 w 3733305"/>
              <a:gd name="connsiteY0-38" fmla="*/ 1562804 h 1562804"/>
              <a:gd name="connsiteX1-39" fmla="*/ 2299447 w 3733305"/>
              <a:gd name="connsiteY1-40" fmla="*/ 16395 h 1562804"/>
              <a:gd name="connsiteX2-41" fmla="*/ 3617259 w 3733305"/>
              <a:gd name="connsiteY2-42" fmla="*/ 1562804 h 1562804"/>
              <a:gd name="connsiteX3-43" fmla="*/ 0 w 3733305"/>
              <a:gd name="connsiteY3-44" fmla="*/ 1562804 h 1562804"/>
              <a:gd name="connsiteX0-45" fmla="*/ 0 w 3701377"/>
              <a:gd name="connsiteY0-46" fmla="*/ 1655856 h 1655856"/>
              <a:gd name="connsiteX1-47" fmla="*/ 1909482 w 3701377"/>
              <a:gd name="connsiteY1-48" fmla="*/ 15318 h 1655856"/>
              <a:gd name="connsiteX2-49" fmla="*/ 3617259 w 3701377"/>
              <a:gd name="connsiteY2-50" fmla="*/ 1655856 h 1655856"/>
              <a:gd name="connsiteX3-51" fmla="*/ 0 w 3701377"/>
              <a:gd name="connsiteY3-52" fmla="*/ 1655856 h 1655856"/>
              <a:gd name="connsiteX0-53" fmla="*/ 0 w 3617259"/>
              <a:gd name="connsiteY0-54" fmla="*/ 1655856 h 1655856"/>
              <a:gd name="connsiteX1-55" fmla="*/ 1909482 w 3617259"/>
              <a:gd name="connsiteY1-56" fmla="*/ 15318 h 1655856"/>
              <a:gd name="connsiteX2-57" fmla="*/ 3617259 w 3617259"/>
              <a:gd name="connsiteY2-58" fmla="*/ 1655856 h 1655856"/>
              <a:gd name="connsiteX3-59" fmla="*/ 0 w 3617259"/>
              <a:gd name="connsiteY3-60" fmla="*/ 1655856 h 1655856"/>
              <a:gd name="connsiteX0-61" fmla="*/ 0 w 3617259"/>
              <a:gd name="connsiteY0-62" fmla="*/ 1661333 h 1661333"/>
              <a:gd name="connsiteX1-63" fmla="*/ 1909482 w 3617259"/>
              <a:gd name="connsiteY1-64" fmla="*/ 20795 h 1661333"/>
              <a:gd name="connsiteX2-65" fmla="*/ 3617259 w 3617259"/>
              <a:gd name="connsiteY2-66" fmla="*/ 1661333 h 1661333"/>
              <a:gd name="connsiteX3-67" fmla="*/ 0 w 3617259"/>
              <a:gd name="connsiteY3-68" fmla="*/ 1661333 h 1661333"/>
              <a:gd name="connsiteX0-69" fmla="*/ 0 w 3617259"/>
              <a:gd name="connsiteY0-70" fmla="*/ 1653553 h 1653553"/>
              <a:gd name="connsiteX1-71" fmla="*/ 1909482 w 3617259"/>
              <a:gd name="connsiteY1-72" fmla="*/ 13015 h 1653553"/>
              <a:gd name="connsiteX2-73" fmla="*/ 3617259 w 3617259"/>
              <a:gd name="connsiteY2-74" fmla="*/ 1653553 h 1653553"/>
              <a:gd name="connsiteX3-75" fmla="*/ 0 w 3617259"/>
              <a:gd name="connsiteY3-76" fmla="*/ 1653553 h 1653553"/>
              <a:gd name="connsiteX0-77" fmla="*/ 0 w 3617259"/>
              <a:gd name="connsiteY0-78" fmla="*/ 1649156 h 1649156"/>
              <a:gd name="connsiteX1-79" fmla="*/ 1909482 w 3617259"/>
              <a:gd name="connsiteY1-80" fmla="*/ 8618 h 1649156"/>
              <a:gd name="connsiteX2-81" fmla="*/ 3617259 w 3617259"/>
              <a:gd name="connsiteY2-82" fmla="*/ 1649156 h 1649156"/>
              <a:gd name="connsiteX3-83" fmla="*/ 0 w 3617259"/>
              <a:gd name="connsiteY3-84" fmla="*/ 1649156 h 16491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617259" h="1649156">
                <a:moveTo>
                  <a:pt x="0" y="1649156"/>
                </a:moveTo>
                <a:cubicBezTo>
                  <a:pt x="147918" y="743721"/>
                  <a:pt x="887506" y="-94476"/>
                  <a:pt x="1909482" y="8618"/>
                </a:cubicBezTo>
                <a:cubicBezTo>
                  <a:pt x="2931458" y="111712"/>
                  <a:pt x="3597089" y="799750"/>
                  <a:pt x="3617259" y="1649156"/>
                </a:cubicBezTo>
                <a:lnTo>
                  <a:pt x="0" y="1649156"/>
                </a:ln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" y="4586057"/>
            <a:ext cx="3883003" cy="2271939"/>
          </a:xfrm>
          <a:custGeom>
            <a:avLst/>
            <a:gdLst>
              <a:gd name="connsiteX0" fmla="*/ 0 w 5217459"/>
              <a:gd name="connsiteY0" fmla="*/ 0 h 2971800"/>
              <a:gd name="connsiteX1" fmla="*/ 5217459 w 5217459"/>
              <a:gd name="connsiteY1" fmla="*/ 0 h 2971800"/>
              <a:gd name="connsiteX2" fmla="*/ 5217459 w 5217459"/>
              <a:gd name="connsiteY2" fmla="*/ 2971800 h 2971800"/>
              <a:gd name="connsiteX3" fmla="*/ 0 w 5217459"/>
              <a:gd name="connsiteY3" fmla="*/ 2971800 h 2971800"/>
              <a:gd name="connsiteX4" fmla="*/ 0 w 5217459"/>
              <a:gd name="connsiteY4" fmla="*/ 0 h 2971800"/>
              <a:gd name="connsiteX0-1" fmla="*/ 0 w 5217459"/>
              <a:gd name="connsiteY0-2" fmla="*/ 0 h 2971800"/>
              <a:gd name="connsiteX1-3" fmla="*/ 2729753 w 5217459"/>
              <a:gd name="connsiteY1-4" fmla="*/ 1828800 h 2971800"/>
              <a:gd name="connsiteX2-5" fmla="*/ 5217459 w 5217459"/>
              <a:gd name="connsiteY2-6" fmla="*/ 2971800 h 2971800"/>
              <a:gd name="connsiteX3-7" fmla="*/ 0 w 5217459"/>
              <a:gd name="connsiteY3-8" fmla="*/ 2971800 h 2971800"/>
              <a:gd name="connsiteX4-9" fmla="*/ 0 w 5217459"/>
              <a:gd name="connsiteY4-10" fmla="*/ 0 h 2971800"/>
              <a:gd name="connsiteX0-11" fmla="*/ 0 w 5281898"/>
              <a:gd name="connsiteY0-12" fmla="*/ 16379 h 2988179"/>
              <a:gd name="connsiteX1-13" fmla="*/ 2729753 w 5281898"/>
              <a:gd name="connsiteY1-14" fmla="*/ 1845179 h 2988179"/>
              <a:gd name="connsiteX2-15" fmla="*/ 5217459 w 5281898"/>
              <a:gd name="connsiteY2-16" fmla="*/ 2988179 h 2988179"/>
              <a:gd name="connsiteX3-17" fmla="*/ 0 w 5281898"/>
              <a:gd name="connsiteY3-18" fmla="*/ 2988179 h 2988179"/>
              <a:gd name="connsiteX4-19" fmla="*/ 0 w 5281898"/>
              <a:gd name="connsiteY4-20" fmla="*/ 16379 h 2988179"/>
              <a:gd name="connsiteX0-21" fmla="*/ 0 w 5283347"/>
              <a:gd name="connsiteY0-22" fmla="*/ 16784 h 2988584"/>
              <a:gd name="connsiteX1-23" fmla="*/ 2783541 w 5283347"/>
              <a:gd name="connsiteY1-24" fmla="*/ 1805243 h 2988584"/>
              <a:gd name="connsiteX2-25" fmla="*/ 5217459 w 5283347"/>
              <a:gd name="connsiteY2-26" fmla="*/ 2988584 h 2988584"/>
              <a:gd name="connsiteX3-27" fmla="*/ 0 w 5283347"/>
              <a:gd name="connsiteY3-28" fmla="*/ 2988584 h 2988584"/>
              <a:gd name="connsiteX4-29" fmla="*/ 0 w 5283347"/>
              <a:gd name="connsiteY4-30" fmla="*/ 16784 h 2988584"/>
              <a:gd name="connsiteX0-31" fmla="*/ 0 w 5274068"/>
              <a:gd name="connsiteY0-32" fmla="*/ 17059 h 2988859"/>
              <a:gd name="connsiteX1-33" fmla="*/ 2783541 w 5274068"/>
              <a:gd name="connsiteY1-34" fmla="*/ 1805518 h 2988859"/>
              <a:gd name="connsiteX2-35" fmla="*/ 5217459 w 5274068"/>
              <a:gd name="connsiteY2-36" fmla="*/ 2988859 h 2988859"/>
              <a:gd name="connsiteX3-37" fmla="*/ 0 w 5274068"/>
              <a:gd name="connsiteY3-38" fmla="*/ 2988859 h 2988859"/>
              <a:gd name="connsiteX4-39" fmla="*/ 0 w 5274068"/>
              <a:gd name="connsiteY4-40" fmla="*/ 17059 h 2988859"/>
              <a:gd name="connsiteX0-41" fmla="*/ 0 w 5217506"/>
              <a:gd name="connsiteY0-42" fmla="*/ 17059 h 2988859"/>
              <a:gd name="connsiteX1-43" fmla="*/ 2783541 w 5217506"/>
              <a:gd name="connsiteY1-44" fmla="*/ 1805518 h 2988859"/>
              <a:gd name="connsiteX2-45" fmla="*/ 5217459 w 5217506"/>
              <a:gd name="connsiteY2-46" fmla="*/ 2988859 h 2988859"/>
              <a:gd name="connsiteX3-47" fmla="*/ 0 w 5217506"/>
              <a:gd name="connsiteY3-48" fmla="*/ 2988859 h 2988859"/>
              <a:gd name="connsiteX4-49" fmla="*/ 0 w 5217506"/>
              <a:gd name="connsiteY4-50" fmla="*/ 17059 h 2988859"/>
              <a:gd name="connsiteX0-51" fmla="*/ 0 w 5217506"/>
              <a:gd name="connsiteY0-52" fmla="*/ 69780 h 3041580"/>
              <a:gd name="connsiteX1-53" fmla="*/ 2783541 w 5217506"/>
              <a:gd name="connsiteY1-54" fmla="*/ 1858239 h 3041580"/>
              <a:gd name="connsiteX2-55" fmla="*/ 5217459 w 5217506"/>
              <a:gd name="connsiteY2-56" fmla="*/ 3041580 h 3041580"/>
              <a:gd name="connsiteX3-57" fmla="*/ 0 w 5217506"/>
              <a:gd name="connsiteY3-58" fmla="*/ 3041580 h 3041580"/>
              <a:gd name="connsiteX4-59" fmla="*/ 0 w 5217506"/>
              <a:gd name="connsiteY4-60" fmla="*/ 69780 h 3041580"/>
              <a:gd name="connsiteX0-61" fmla="*/ 0 w 5217510"/>
              <a:gd name="connsiteY0-62" fmla="*/ 80957 h 3052757"/>
              <a:gd name="connsiteX1-63" fmla="*/ 2783541 w 5217510"/>
              <a:gd name="connsiteY1-64" fmla="*/ 1869416 h 3052757"/>
              <a:gd name="connsiteX2-65" fmla="*/ 5217459 w 5217510"/>
              <a:gd name="connsiteY2-66" fmla="*/ 3052757 h 3052757"/>
              <a:gd name="connsiteX3-67" fmla="*/ 0 w 5217510"/>
              <a:gd name="connsiteY3-68" fmla="*/ 3052757 h 3052757"/>
              <a:gd name="connsiteX4-69" fmla="*/ 0 w 5217510"/>
              <a:gd name="connsiteY4-70" fmla="*/ 80957 h 3052757"/>
              <a:gd name="connsiteX0-71" fmla="*/ 0 w 5217510"/>
              <a:gd name="connsiteY0-72" fmla="*/ 80957 h 3052757"/>
              <a:gd name="connsiteX1-73" fmla="*/ 2783541 w 5217510"/>
              <a:gd name="connsiteY1-74" fmla="*/ 1869416 h 3052757"/>
              <a:gd name="connsiteX2-75" fmla="*/ 5217459 w 5217510"/>
              <a:gd name="connsiteY2-76" fmla="*/ 3052757 h 3052757"/>
              <a:gd name="connsiteX3-77" fmla="*/ 0 w 5217510"/>
              <a:gd name="connsiteY3-78" fmla="*/ 3052757 h 3052757"/>
              <a:gd name="connsiteX4-79" fmla="*/ 0 w 5217510"/>
              <a:gd name="connsiteY4-80" fmla="*/ 80957 h 30527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17510" h="3052757">
                <a:moveTo>
                  <a:pt x="0" y="80957"/>
                </a:moveTo>
                <a:cubicBezTo>
                  <a:pt x="1557618" y="-351590"/>
                  <a:pt x="2142564" y="1051387"/>
                  <a:pt x="2783541" y="1869416"/>
                </a:cubicBezTo>
                <a:cubicBezTo>
                  <a:pt x="3424518" y="2687445"/>
                  <a:pt x="5228665" y="1557893"/>
                  <a:pt x="5217459" y="3052757"/>
                </a:cubicBezTo>
                <a:lnTo>
                  <a:pt x="0" y="3052757"/>
                </a:lnTo>
                <a:lnTo>
                  <a:pt x="0" y="80957"/>
                </a:lnTo>
                <a:close/>
              </a:path>
            </a:pathLst>
          </a:custGeom>
          <a:solidFill>
            <a:srgbClr val="6362B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49871" y="-1"/>
            <a:ext cx="3142129" cy="3052482"/>
          </a:xfrm>
          <a:custGeom>
            <a:avLst/>
            <a:gdLst>
              <a:gd name="connsiteX0" fmla="*/ 0 w 3142129"/>
              <a:gd name="connsiteY0" fmla="*/ 0 h 3052482"/>
              <a:gd name="connsiteX1" fmla="*/ 3142129 w 3142129"/>
              <a:gd name="connsiteY1" fmla="*/ 0 h 3052482"/>
              <a:gd name="connsiteX2" fmla="*/ 3142129 w 3142129"/>
              <a:gd name="connsiteY2" fmla="*/ 3052482 h 3052482"/>
              <a:gd name="connsiteX3" fmla="*/ 0 w 3142129"/>
              <a:gd name="connsiteY3" fmla="*/ 3052482 h 3052482"/>
              <a:gd name="connsiteX4" fmla="*/ 0 w 3142129"/>
              <a:gd name="connsiteY4" fmla="*/ 0 h 3052482"/>
              <a:gd name="connsiteX0-1" fmla="*/ 0 w 3142129"/>
              <a:gd name="connsiteY0-2" fmla="*/ 0 h 3052482"/>
              <a:gd name="connsiteX1-3" fmla="*/ 3142129 w 3142129"/>
              <a:gd name="connsiteY1-4" fmla="*/ 0 h 3052482"/>
              <a:gd name="connsiteX2-5" fmla="*/ 3142129 w 3142129"/>
              <a:gd name="connsiteY2-6" fmla="*/ 3052482 h 3052482"/>
              <a:gd name="connsiteX3-7" fmla="*/ 1896035 w 3142129"/>
              <a:gd name="connsiteY3-8" fmla="*/ 1143000 h 3052482"/>
              <a:gd name="connsiteX4-9" fmla="*/ 0 w 3142129"/>
              <a:gd name="connsiteY4-10" fmla="*/ 0 h 3052482"/>
              <a:gd name="connsiteX0-11" fmla="*/ 18695 w 3160824"/>
              <a:gd name="connsiteY0-12" fmla="*/ 0 h 3068226"/>
              <a:gd name="connsiteX1-13" fmla="*/ 3160824 w 3160824"/>
              <a:gd name="connsiteY1-14" fmla="*/ 0 h 3068226"/>
              <a:gd name="connsiteX2-15" fmla="*/ 3160824 w 3160824"/>
              <a:gd name="connsiteY2-16" fmla="*/ 3052482 h 3068226"/>
              <a:gd name="connsiteX3-17" fmla="*/ 1914730 w 3160824"/>
              <a:gd name="connsiteY3-18" fmla="*/ 1143000 h 3068226"/>
              <a:gd name="connsiteX4-19" fmla="*/ 18695 w 3160824"/>
              <a:gd name="connsiteY4-20" fmla="*/ 0 h 3068226"/>
              <a:gd name="connsiteX0-21" fmla="*/ 17608 w 3159737"/>
              <a:gd name="connsiteY0-22" fmla="*/ 0 h 3069402"/>
              <a:gd name="connsiteX1-23" fmla="*/ 3159737 w 3159737"/>
              <a:gd name="connsiteY1-24" fmla="*/ 0 h 3069402"/>
              <a:gd name="connsiteX2-25" fmla="*/ 3159737 w 3159737"/>
              <a:gd name="connsiteY2-26" fmla="*/ 3052482 h 3069402"/>
              <a:gd name="connsiteX3-27" fmla="*/ 2021220 w 3159737"/>
              <a:gd name="connsiteY3-28" fmla="*/ 1264024 h 3069402"/>
              <a:gd name="connsiteX4-29" fmla="*/ 17608 w 3159737"/>
              <a:gd name="connsiteY4-30" fmla="*/ 0 h 3069402"/>
              <a:gd name="connsiteX0-31" fmla="*/ 16007 w 3158136"/>
              <a:gd name="connsiteY0-32" fmla="*/ 0 h 3067132"/>
              <a:gd name="connsiteX1-33" fmla="*/ 3158136 w 3158136"/>
              <a:gd name="connsiteY1-34" fmla="*/ 0 h 3067132"/>
              <a:gd name="connsiteX2-35" fmla="*/ 3158136 w 3158136"/>
              <a:gd name="connsiteY2-36" fmla="*/ 3052482 h 3067132"/>
              <a:gd name="connsiteX3-37" fmla="*/ 2019619 w 3158136"/>
              <a:gd name="connsiteY3-38" fmla="*/ 1264024 h 3067132"/>
              <a:gd name="connsiteX4-39" fmla="*/ 16007 w 3158136"/>
              <a:gd name="connsiteY4-40" fmla="*/ 0 h 3067132"/>
              <a:gd name="connsiteX0-41" fmla="*/ 0 w 3142129"/>
              <a:gd name="connsiteY0-42" fmla="*/ 0 h 3067132"/>
              <a:gd name="connsiteX1-43" fmla="*/ 3142129 w 3142129"/>
              <a:gd name="connsiteY1-44" fmla="*/ 0 h 3067132"/>
              <a:gd name="connsiteX2-45" fmla="*/ 3142129 w 3142129"/>
              <a:gd name="connsiteY2-46" fmla="*/ 3052482 h 3067132"/>
              <a:gd name="connsiteX3-47" fmla="*/ 2003612 w 3142129"/>
              <a:gd name="connsiteY3-48" fmla="*/ 1264024 h 3067132"/>
              <a:gd name="connsiteX4-49" fmla="*/ 0 w 3142129"/>
              <a:gd name="connsiteY4-50" fmla="*/ 0 h 3067132"/>
              <a:gd name="connsiteX0-51" fmla="*/ 0 w 3142129"/>
              <a:gd name="connsiteY0-52" fmla="*/ 0 h 3066721"/>
              <a:gd name="connsiteX1-53" fmla="*/ 3142129 w 3142129"/>
              <a:gd name="connsiteY1-54" fmla="*/ 0 h 3066721"/>
              <a:gd name="connsiteX2-55" fmla="*/ 3142129 w 3142129"/>
              <a:gd name="connsiteY2-56" fmla="*/ 3052482 h 3066721"/>
              <a:gd name="connsiteX3-57" fmla="*/ 2003612 w 3142129"/>
              <a:gd name="connsiteY3-58" fmla="*/ 1210236 h 3066721"/>
              <a:gd name="connsiteX4-59" fmla="*/ 0 w 3142129"/>
              <a:gd name="connsiteY4-60" fmla="*/ 0 h 3066721"/>
              <a:gd name="connsiteX0-61" fmla="*/ 0 w 3142129"/>
              <a:gd name="connsiteY0-62" fmla="*/ 0 h 3068605"/>
              <a:gd name="connsiteX1-63" fmla="*/ 3142129 w 3142129"/>
              <a:gd name="connsiteY1-64" fmla="*/ 0 h 3068605"/>
              <a:gd name="connsiteX2-65" fmla="*/ 3142129 w 3142129"/>
              <a:gd name="connsiteY2-66" fmla="*/ 3052482 h 3068605"/>
              <a:gd name="connsiteX3-67" fmla="*/ 2003612 w 3142129"/>
              <a:gd name="connsiteY3-68" fmla="*/ 1210236 h 3068605"/>
              <a:gd name="connsiteX4-69" fmla="*/ 0 w 3142129"/>
              <a:gd name="connsiteY4-70" fmla="*/ 0 h 3068605"/>
              <a:gd name="connsiteX0-71" fmla="*/ 0 w 3142129"/>
              <a:gd name="connsiteY0-72" fmla="*/ 0 h 3052482"/>
              <a:gd name="connsiteX1-73" fmla="*/ 3142129 w 3142129"/>
              <a:gd name="connsiteY1-74" fmla="*/ 0 h 3052482"/>
              <a:gd name="connsiteX2-75" fmla="*/ 3142129 w 3142129"/>
              <a:gd name="connsiteY2-76" fmla="*/ 3052482 h 3052482"/>
              <a:gd name="connsiteX3-77" fmla="*/ 2003612 w 3142129"/>
              <a:gd name="connsiteY3-78" fmla="*/ 1210236 h 3052482"/>
              <a:gd name="connsiteX4-79" fmla="*/ 0 w 3142129"/>
              <a:gd name="connsiteY4-80" fmla="*/ 0 h 3052482"/>
              <a:gd name="connsiteX0-81" fmla="*/ 0 w 3142129"/>
              <a:gd name="connsiteY0-82" fmla="*/ 0 h 3052482"/>
              <a:gd name="connsiteX1-83" fmla="*/ 3142129 w 3142129"/>
              <a:gd name="connsiteY1-84" fmla="*/ 0 h 3052482"/>
              <a:gd name="connsiteX2-85" fmla="*/ 3142129 w 3142129"/>
              <a:gd name="connsiteY2-86" fmla="*/ 3052482 h 3052482"/>
              <a:gd name="connsiteX3-87" fmla="*/ 2003612 w 3142129"/>
              <a:gd name="connsiteY3-88" fmla="*/ 1210236 h 3052482"/>
              <a:gd name="connsiteX4-89" fmla="*/ 0 w 3142129"/>
              <a:gd name="connsiteY4-90" fmla="*/ 0 h 3052482"/>
              <a:gd name="connsiteX0-91" fmla="*/ 0 w 3142129"/>
              <a:gd name="connsiteY0-92" fmla="*/ 0 h 3052482"/>
              <a:gd name="connsiteX1-93" fmla="*/ 3142129 w 3142129"/>
              <a:gd name="connsiteY1-94" fmla="*/ 0 h 3052482"/>
              <a:gd name="connsiteX2-95" fmla="*/ 3142129 w 3142129"/>
              <a:gd name="connsiteY2-96" fmla="*/ 3052482 h 3052482"/>
              <a:gd name="connsiteX3-97" fmla="*/ 2003612 w 3142129"/>
              <a:gd name="connsiteY3-98" fmla="*/ 1210236 h 3052482"/>
              <a:gd name="connsiteX4-99" fmla="*/ 0 w 3142129"/>
              <a:gd name="connsiteY4-100" fmla="*/ 0 h 30524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42129" h="3052482">
                <a:moveTo>
                  <a:pt x="0" y="0"/>
                </a:moveTo>
                <a:lnTo>
                  <a:pt x="3142129" y="0"/>
                </a:lnTo>
                <a:lnTo>
                  <a:pt x="3142129" y="3052482"/>
                </a:lnTo>
                <a:cubicBezTo>
                  <a:pt x="2114177" y="2947147"/>
                  <a:pt x="2433170" y="1692089"/>
                  <a:pt x="2003612" y="1210236"/>
                </a:cubicBezTo>
                <a:cubicBezTo>
                  <a:pt x="1574054" y="728383"/>
                  <a:pt x="195729" y="903194"/>
                  <a:pt x="0" y="0"/>
                </a:cubicBez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1699" y="805227"/>
            <a:ext cx="1162595" cy="1162595"/>
            <a:chOff x="1881051" y="4328224"/>
            <a:chExt cx="1162595" cy="1162595"/>
          </a:xfrm>
        </p:grpSpPr>
        <p:sp>
          <p:nvSpPr>
            <p:cNvPr id="8" name="椭圆 7"/>
            <p:cNvSpPr/>
            <p:nvPr/>
          </p:nvSpPr>
          <p:spPr>
            <a:xfrm>
              <a:off x="1881051" y="4328224"/>
              <a:ext cx="1162595" cy="1162595"/>
            </a:xfrm>
            <a:prstGeom prst="ellipse">
              <a:avLst/>
            </a:prstGeom>
            <a:solidFill>
              <a:srgbClr val="686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弧形 8"/>
            <p:cNvSpPr/>
            <p:nvPr/>
          </p:nvSpPr>
          <p:spPr>
            <a:xfrm>
              <a:off x="2046895" y="4494068"/>
              <a:ext cx="830906" cy="830906"/>
            </a:xfrm>
            <a:prstGeom prst="arc">
              <a:avLst>
                <a:gd name="adj1" fmla="val 10553773"/>
                <a:gd name="adj2" fmla="val 14853271"/>
              </a:avLst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 rot="748282">
            <a:off x="10801965" y="59889"/>
            <a:ext cx="1851718" cy="3429000"/>
          </a:xfrm>
          <a:custGeom>
            <a:avLst/>
            <a:gdLst>
              <a:gd name="connsiteX0" fmla="*/ 9470 w 1851718"/>
              <a:gd name="connsiteY0" fmla="*/ 0 h 3429000"/>
              <a:gd name="connsiteX1" fmla="*/ 170835 w 1851718"/>
              <a:gd name="connsiteY1" fmla="*/ 1021977 h 3429000"/>
              <a:gd name="connsiteX2" fmla="*/ 1179365 w 1851718"/>
              <a:gd name="connsiteY2" fmla="*/ 1398494 h 3429000"/>
              <a:gd name="connsiteX3" fmla="*/ 1233153 w 1851718"/>
              <a:gd name="connsiteY3" fmla="*/ 2877671 h 3429000"/>
              <a:gd name="connsiteX4" fmla="*/ 1851718 w 1851718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718" h="3429000">
                <a:moveTo>
                  <a:pt x="9470" y="0"/>
                </a:moveTo>
                <a:cubicBezTo>
                  <a:pt x="-7339" y="394447"/>
                  <a:pt x="-24147" y="788895"/>
                  <a:pt x="170835" y="1021977"/>
                </a:cubicBezTo>
                <a:cubicBezTo>
                  <a:pt x="365817" y="1255059"/>
                  <a:pt x="1002312" y="1089212"/>
                  <a:pt x="1179365" y="1398494"/>
                </a:cubicBezTo>
                <a:cubicBezTo>
                  <a:pt x="1356418" y="1707776"/>
                  <a:pt x="1121094" y="2539253"/>
                  <a:pt x="1233153" y="2877671"/>
                </a:cubicBezTo>
                <a:cubicBezTo>
                  <a:pt x="1345212" y="3216089"/>
                  <a:pt x="1598465" y="3322544"/>
                  <a:pt x="1851718" y="342900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80604" y="1320365"/>
            <a:ext cx="208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77779E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2904" y="1042617"/>
            <a:ext cx="2381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目  </a:t>
            </a:r>
            <a:r>
              <a:rPr lang="zh-CN" altLang="en-US" sz="4400" b="1" dirty="0">
                <a:solidFill>
                  <a:srgbClr val="77779E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录</a:t>
            </a:r>
            <a:r>
              <a:rPr lang="en-US" altLang="zh-CN" sz="4400" b="1" dirty="0">
                <a:solidFill>
                  <a:srgbClr val="77779E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/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057054" y="5867423"/>
            <a:ext cx="731270" cy="731270"/>
            <a:chOff x="1881051" y="4328224"/>
            <a:chExt cx="1162595" cy="1162595"/>
          </a:xfrm>
        </p:grpSpPr>
        <p:sp>
          <p:nvSpPr>
            <p:cNvPr id="43" name="椭圆 42"/>
            <p:cNvSpPr/>
            <p:nvPr/>
          </p:nvSpPr>
          <p:spPr>
            <a:xfrm>
              <a:off x="1881051" y="4328224"/>
              <a:ext cx="1162595" cy="1162595"/>
            </a:xfrm>
            <a:prstGeom prst="ellipse">
              <a:avLst/>
            </a:prstGeom>
            <a:solidFill>
              <a:srgbClr val="999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弧形 43"/>
            <p:cNvSpPr/>
            <p:nvPr/>
          </p:nvSpPr>
          <p:spPr>
            <a:xfrm>
              <a:off x="2046895" y="4494068"/>
              <a:ext cx="830906" cy="830906"/>
            </a:xfrm>
            <a:prstGeom prst="arc">
              <a:avLst>
                <a:gd name="adj1" fmla="val 10553773"/>
                <a:gd name="adj2" fmla="val 14853271"/>
              </a:avLst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47737" y="1990130"/>
            <a:ext cx="3571493" cy="1236208"/>
            <a:chOff x="2045004" y="2883763"/>
            <a:chExt cx="3571493" cy="1236208"/>
          </a:xfrm>
        </p:grpSpPr>
        <p:grpSp>
          <p:nvGrpSpPr>
            <p:cNvPr id="15" name="组合 14"/>
            <p:cNvGrpSpPr/>
            <p:nvPr/>
          </p:nvGrpSpPr>
          <p:grpSpPr>
            <a:xfrm>
              <a:off x="2045004" y="3407709"/>
              <a:ext cx="3571493" cy="712262"/>
              <a:chOff x="7343805" y="2777302"/>
              <a:chExt cx="2260910" cy="450892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7343805" y="2777302"/>
                <a:ext cx="1984196" cy="33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5400000" scaled="1"/>
                    </a:gradFill>
                    <a:cs typeface="+mn-ea"/>
                    <a:sym typeface="+mn-lt"/>
                  </a:rPr>
                  <a:t>项目概要介绍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358887" y="3024389"/>
                <a:ext cx="2245828" cy="203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2142835" y="2883763"/>
              <a:ext cx="1297037" cy="413563"/>
              <a:chOff x="2142835" y="2818448"/>
              <a:chExt cx="1297037" cy="413563"/>
            </a:xfrm>
          </p:grpSpPr>
          <p:sp>
            <p:nvSpPr>
              <p:cNvPr id="45" name="圆角矩形 44"/>
              <p:cNvSpPr/>
              <p:nvPr/>
            </p:nvSpPr>
            <p:spPr>
              <a:xfrm>
                <a:off x="2142835" y="2822345"/>
                <a:ext cx="1297037" cy="409666"/>
              </a:xfrm>
              <a:prstGeom prst="roundRect">
                <a:avLst>
                  <a:gd name="adj" fmla="val 50000"/>
                </a:avLst>
              </a:prstGeom>
              <a:solidFill>
                <a:srgbClr val="6868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179716" y="2818448"/>
                <a:ext cx="1194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cs typeface="+mn-ea"/>
                    <a:sym typeface="+mn-lt"/>
                  </a:rPr>
                  <a:t>PART 01</a:t>
                </a:r>
                <a:endParaRPr lang="zh-CN" altLang="en-US" sz="20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7274526" y="1963460"/>
            <a:ext cx="3571493" cy="1236208"/>
            <a:chOff x="2045004" y="2883763"/>
            <a:chExt cx="3571493" cy="1236208"/>
          </a:xfrm>
        </p:grpSpPr>
        <p:grpSp>
          <p:nvGrpSpPr>
            <p:cNvPr id="49" name="组合 48"/>
            <p:cNvGrpSpPr/>
            <p:nvPr/>
          </p:nvGrpSpPr>
          <p:grpSpPr>
            <a:xfrm>
              <a:off x="2045004" y="3407709"/>
              <a:ext cx="3571493" cy="712262"/>
              <a:chOff x="7343805" y="2777302"/>
              <a:chExt cx="2260910" cy="45089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7343805" y="2777302"/>
                <a:ext cx="1984196" cy="33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5400000" scaled="1"/>
                    </a:gradFill>
                    <a:cs typeface="+mn-ea"/>
                    <a:sym typeface="+mn-lt"/>
                  </a:rPr>
                  <a:t>项目工作进程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7358887" y="3024389"/>
                <a:ext cx="2245828" cy="203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2142835" y="2883763"/>
              <a:ext cx="1297037" cy="413563"/>
              <a:chOff x="2142835" y="2818448"/>
              <a:chExt cx="1297037" cy="413563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2142835" y="2822345"/>
                <a:ext cx="1297037" cy="409666"/>
              </a:xfrm>
              <a:prstGeom prst="roundRect">
                <a:avLst>
                  <a:gd name="adj" fmla="val 50000"/>
                </a:avLst>
              </a:prstGeom>
              <a:solidFill>
                <a:srgbClr val="9998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2154644" y="2818448"/>
                <a:ext cx="12442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cs typeface="+mn-ea"/>
                    <a:sym typeface="+mn-lt"/>
                  </a:rPr>
                  <a:t>PART 02</a:t>
                </a:r>
                <a:endParaRPr lang="zh-CN" altLang="en-US" sz="20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3247737" y="3428815"/>
            <a:ext cx="3571493" cy="1236208"/>
            <a:chOff x="2045004" y="2883763"/>
            <a:chExt cx="3571493" cy="1236208"/>
          </a:xfrm>
        </p:grpSpPr>
        <p:grpSp>
          <p:nvGrpSpPr>
            <p:cNvPr id="56" name="组合 55"/>
            <p:cNvGrpSpPr/>
            <p:nvPr/>
          </p:nvGrpSpPr>
          <p:grpSpPr>
            <a:xfrm>
              <a:off x="2045004" y="3407709"/>
              <a:ext cx="3571493" cy="712262"/>
              <a:chOff x="7343805" y="2777302"/>
              <a:chExt cx="2260910" cy="450892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7343805" y="2777302"/>
                <a:ext cx="1984196" cy="33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5400000" scaled="1"/>
                    </a:gradFill>
                    <a:cs typeface="+mn-ea"/>
                    <a:sym typeface="+mn-lt"/>
                  </a:rPr>
                  <a:t>项目成果展示</a:t>
                </a: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7358887" y="3024389"/>
                <a:ext cx="2245828" cy="203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2142835" y="2883763"/>
              <a:ext cx="1297037" cy="413563"/>
              <a:chOff x="2142835" y="2818448"/>
              <a:chExt cx="1297037" cy="413563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2142835" y="2822345"/>
                <a:ext cx="1297037" cy="409666"/>
              </a:xfrm>
              <a:prstGeom prst="roundRect">
                <a:avLst>
                  <a:gd name="adj" fmla="val 50000"/>
                </a:avLst>
              </a:prstGeom>
              <a:solidFill>
                <a:srgbClr val="9998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2155447" y="2818448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cs typeface="+mn-ea"/>
                    <a:sym typeface="+mn-lt"/>
                  </a:rPr>
                  <a:t>PART 03</a:t>
                </a:r>
                <a:endParaRPr lang="zh-CN" altLang="en-US" sz="20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7274526" y="3432625"/>
            <a:ext cx="3571493" cy="1236208"/>
            <a:chOff x="2045004" y="2883763"/>
            <a:chExt cx="3571493" cy="1236208"/>
          </a:xfrm>
        </p:grpSpPr>
        <p:grpSp>
          <p:nvGrpSpPr>
            <p:cNvPr id="63" name="组合 62"/>
            <p:cNvGrpSpPr/>
            <p:nvPr/>
          </p:nvGrpSpPr>
          <p:grpSpPr>
            <a:xfrm>
              <a:off x="2045004" y="3407709"/>
              <a:ext cx="3571493" cy="712262"/>
              <a:chOff x="7343805" y="2777302"/>
              <a:chExt cx="2260910" cy="450892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7343805" y="2777302"/>
                <a:ext cx="1984196" cy="33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5400000" scaled="1"/>
                    </a:gradFill>
                    <a:cs typeface="+mn-ea"/>
                    <a:sym typeface="+mn-lt"/>
                  </a:rPr>
                  <a:t>个人期末总结</a:t>
                </a: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7358887" y="3024389"/>
                <a:ext cx="2245828" cy="203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142835" y="2883763"/>
              <a:ext cx="1297037" cy="413563"/>
              <a:chOff x="2142835" y="2818448"/>
              <a:chExt cx="1297037" cy="413563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2142835" y="2822345"/>
                <a:ext cx="1297037" cy="409666"/>
              </a:xfrm>
              <a:prstGeom prst="roundRect">
                <a:avLst>
                  <a:gd name="adj" fmla="val 50000"/>
                </a:avLst>
              </a:prstGeom>
              <a:solidFill>
                <a:srgbClr val="6868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2151438" y="2818448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cs typeface="+mn-ea"/>
                    <a:sym typeface="+mn-lt"/>
                  </a:rPr>
                  <a:t>PART 04</a:t>
                </a:r>
                <a:endParaRPr lang="zh-CN" altLang="en-US" sz="20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70" name="任意多边形 69"/>
          <p:cNvSpPr/>
          <p:nvPr/>
        </p:nvSpPr>
        <p:spPr>
          <a:xfrm rot="630454">
            <a:off x="-577796" y="5284501"/>
            <a:ext cx="2708030" cy="2039815"/>
          </a:xfrm>
          <a:custGeom>
            <a:avLst/>
            <a:gdLst>
              <a:gd name="connsiteX0" fmla="*/ 0 w 2708030"/>
              <a:gd name="connsiteY0" fmla="*/ 0 h 2039815"/>
              <a:gd name="connsiteX1" fmla="*/ 756138 w 2708030"/>
              <a:gd name="connsiteY1" fmla="*/ 844061 h 2039815"/>
              <a:gd name="connsiteX2" fmla="*/ 1934307 w 2708030"/>
              <a:gd name="connsiteY2" fmla="*/ 879231 h 2039815"/>
              <a:gd name="connsiteX3" fmla="*/ 2708030 w 2708030"/>
              <a:gd name="connsiteY3" fmla="*/ 2039815 h 203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30" h="2039815">
                <a:moveTo>
                  <a:pt x="0" y="0"/>
                </a:moveTo>
                <a:cubicBezTo>
                  <a:pt x="216877" y="348761"/>
                  <a:pt x="433754" y="697523"/>
                  <a:pt x="756138" y="844061"/>
                </a:cubicBezTo>
                <a:cubicBezTo>
                  <a:pt x="1078522" y="990599"/>
                  <a:pt x="1608992" y="679939"/>
                  <a:pt x="1934307" y="879231"/>
                </a:cubicBezTo>
                <a:cubicBezTo>
                  <a:pt x="2259622" y="1078523"/>
                  <a:pt x="2483826" y="1559169"/>
                  <a:pt x="2708030" y="203981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1528449" y="4143438"/>
            <a:ext cx="290209" cy="290209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83188" y="5616299"/>
            <a:ext cx="5508812" cy="1241701"/>
          </a:xfrm>
          <a:custGeom>
            <a:avLst/>
            <a:gdLst>
              <a:gd name="connsiteX0" fmla="*/ 0 w 5508812"/>
              <a:gd name="connsiteY0" fmla="*/ 0 h 1241701"/>
              <a:gd name="connsiteX1" fmla="*/ 5508812 w 5508812"/>
              <a:gd name="connsiteY1" fmla="*/ 0 h 1241701"/>
              <a:gd name="connsiteX2" fmla="*/ 5508812 w 5508812"/>
              <a:gd name="connsiteY2" fmla="*/ 1241701 h 1241701"/>
              <a:gd name="connsiteX3" fmla="*/ 0 w 5508812"/>
              <a:gd name="connsiteY3" fmla="*/ 1241701 h 1241701"/>
              <a:gd name="connsiteX4" fmla="*/ 0 w 5508812"/>
              <a:gd name="connsiteY4" fmla="*/ 0 h 1241701"/>
              <a:gd name="connsiteX0-1" fmla="*/ 0 w 5508812"/>
              <a:gd name="connsiteY0-2" fmla="*/ 1241701 h 1241701"/>
              <a:gd name="connsiteX1-3" fmla="*/ 5508812 w 5508812"/>
              <a:gd name="connsiteY1-4" fmla="*/ 0 h 1241701"/>
              <a:gd name="connsiteX2-5" fmla="*/ 5508812 w 5508812"/>
              <a:gd name="connsiteY2-6" fmla="*/ 1241701 h 1241701"/>
              <a:gd name="connsiteX3-7" fmla="*/ 0 w 5508812"/>
              <a:gd name="connsiteY3-8" fmla="*/ 1241701 h 1241701"/>
              <a:gd name="connsiteX0-9" fmla="*/ 0 w 5508812"/>
              <a:gd name="connsiteY0-10" fmla="*/ 1241701 h 1241701"/>
              <a:gd name="connsiteX1-11" fmla="*/ 5508812 w 5508812"/>
              <a:gd name="connsiteY1-12" fmla="*/ 0 h 1241701"/>
              <a:gd name="connsiteX2-13" fmla="*/ 5508812 w 5508812"/>
              <a:gd name="connsiteY2-14" fmla="*/ 1241701 h 1241701"/>
              <a:gd name="connsiteX3-15" fmla="*/ 0 w 5508812"/>
              <a:gd name="connsiteY3-16" fmla="*/ 1241701 h 1241701"/>
              <a:gd name="connsiteX0-17" fmla="*/ 0 w 5508812"/>
              <a:gd name="connsiteY0-18" fmla="*/ 1241701 h 1241701"/>
              <a:gd name="connsiteX1-19" fmla="*/ 5508812 w 5508812"/>
              <a:gd name="connsiteY1-20" fmla="*/ 0 h 1241701"/>
              <a:gd name="connsiteX2-21" fmla="*/ 5508812 w 5508812"/>
              <a:gd name="connsiteY2-22" fmla="*/ 1241701 h 1241701"/>
              <a:gd name="connsiteX3-23" fmla="*/ 0 w 5508812"/>
              <a:gd name="connsiteY3-24" fmla="*/ 1241701 h 1241701"/>
              <a:gd name="connsiteX0-25" fmla="*/ 0 w 5508812"/>
              <a:gd name="connsiteY0-26" fmla="*/ 1241701 h 1241701"/>
              <a:gd name="connsiteX1-27" fmla="*/ 5508812 w 5508812"/>
              <a:gd name="connsiteY1-28" fmla="*/ 0 h 1241701"/>
              <a:gd name="connsiteX2-29" fmla="*/ 5508812 w 5508812"/>
              <a:gd name="connsiteY2-30" fmla="*/ 1241701 h 1241701"/>
              <a:gd name="connsiteX3-31" fmla="*/ 0 w 5508812"/>
              <a:gd name="connsiteY3-32" fmla="*/ 1241701 h 1241701"/>
              <a:gd name="connsiteX0-33" fmla="*/ 0 w 5508812"/>
              <a:gd name="connsiteY0-34" fmla="*/ 1241701 h 1241701"/>
              <a:gd name="connsiteX1-35" fmla="*/ 5508812 w 5508812"/>
              <a:gd name="connsiteY1-36" fmla="*/ 0 h 1241701"/>
              <a:gd name="connsiteX2-37" fmla="*/ 5508812 w 5508812"/>
              <a:gd name="connsiteY2-38" fmla="*/ 1241701 h 1241701"/>
              <a:gd name="connsiteX3-39" fmla="*/ 0 w 5508812"/>
              <a:gd name="connsiteY3-40" fmla="*/ 1241701 h 1241701"/>
              <a:gd name="connsiteX0-41" fmla="*/ 0 w 5508812"/>
              <a:gd name="connsiteY0-42" fmla="*/ 1241701 h 1241701"/>
              <a:gd name="connsiteX1-43" fmla="*/ 5508812 w 5508812"/>
              <a:gd name="connsiteY1-44" fmla="*/ 0 h 1241701"/>
              <a:gd name="connsiteX2-45" fmla="*/ 5508812 w 5508812"/>
              <a:gd name="connsiteY2-46" fmla="*/ 1241701 h 1241701"/>
              <a:gd name="connsiteX3-47" fmla="*/ 0 w 5508812"/>
              <a:gd name="connsiteY3-48" fmla="*/ 1241701 h 12417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08812" h="1241701">
                <a:moveTo>
                  <a:pt x="0" y="1241701"/>
                </a:moveTo>
                <a:cubicBezTo>
                  <a:pt x="1217708" y="-920317"/>
                  <a:pt x="2408518" y="1758606"/>
                  <a:pt x="5508812" y="0"/>
                </a:cubicBezTo>
                <a:lnTo>
                  <a:pt x="5508812" y="1241701"/>
                </a:lnTo>
                <a:lnTo>
                  <a:pt x="0" y="1241701"/>
                </a:ln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5381" y="4513077"/>
            <a:ext cx="7687235" cy="1241700"/>
          </a:xfrm>
          <a:custGeom>
            <a:avLst/>
            <a:gdLst>
              <a:gd name="connsiteX0" fmla="*/ 0 w 7687235"/>
              <a:gd name="connsiteY0" fmla="*/ 0 h 860612"/>
              <a:gd name="connsiteX1" fmla="*/ 7687235 w 7687235"/>
              <a:gd name="connsiteY1" fmla="*/ 0 h 860612"/>
              <a:gd name="connsiteX2" fmla="*/ 7687235 w 7687235"/>
              <a:gd name="connsiteY2" fmla="*/ 860612 h 860612"/>
              <a:gd name="connsiteX3" fmla="*/ 0 w 7687235"/>
              <a:gd name="connsiteY3" fmla="*/ 860612 h 860612"/>
              <a:gd name="connsiteX4" fmla="*/ 0 w 7687235"/>
              <a:gd name="connsiteY4" fmla="*/ 0 h 860612"/>
              <a:gd name="connsiteX0-1" fmla="*/ 3173506 w 7687235"/>
              <a:gd name="connsiteY0-2" fmla="*/ 685800 h 860612"/>
              <a:gd name="connsiteX1-3" fmla="*/ 7687235 w 7687235"/>
              <a:gd name="connsiteY1-4" fmla="*/ 0 h 860612"/>
              <a:gd name="connsiteX2-5" fmla="*/ 7687235 w 7687235"/>
              <a:gd name="connsiteY2-6" fmla="*/ 860612 h 860612"/>
              <a:gd name="connsiteX3-7" fmla="*/ 0 w 7687235"/>
              <a:gd name="connsiteY3-8" fmla="*/ 860612 h 860612"/>
              <a:gd name="connsiteX4-9" fmla="*/ 3173506 w 7687235"/>
              <a:gd name="connsiteY4-10" fmla="*/ 685800 h 860612"/>
              <a:gd name="connsiteX0-11" fmla="*/ 3305818 w 7819547"/>
              <a:gd name="connsiteY0-12" fmla="*/ 686875 h 861687"/>
              <a:gd name="connsiteX1-13" fmla="*/ 7819547 w 7819547"/>
              <a:gd name="connsiteY1-14" fmla="*/ 1075 h 861687"/>
              <a:gd name="connsiteX2-15" fmla="*/ 7819547 w 7819547"/>
              <a:gd name="connsiteY2-16" fmla="*/ 861687 h 861687"/>
              <a:gd name="connsiteX3-17" fmla="*/ 132312 w 7819547"/>
              <a:gd name="connsiteY3-18" fmla="*/ 861687 h 861687"/>
              <a:gd name="connsiteX4-19" fmla="*/ 3305818 w 7819547"/>
              <a:gd name="connsiteY4-20" fmla="*/ 686875 h 861687"/>
              <a:gd name="connsiteX0-21" fmla="*/ 3173506 w 7687235"/>
              <a:gd name="connsiteY0-22" fmla="*/ 686875 h 861687"/>
              <a:gd name="connsiteX1-23" fmla="*/ 7687235 w 7687235"/>
              <a:gd name="connsiteY1-24" fmla="*/ 1075 h 861687"/>
              <a:gd name="connsiteX2-25" fmla="*/ 7687235 w 7687235"/>
              <a:gd name="connsiteY2-26" fmla="*/ 861687 h 861687"/>
              <a:gd name="connsiteX3-27" fmla="*/ 0 w 7687235"/>
              <a:gd name="connsiteY3-28" fmla="*/ 861687 h 861687"/>
              <a:gd name="connsiteX4-29" fmla="*/ 3173506 w 7687235"/>
              <a:gd name="connsiteY4-30" fmla="*/ 686875 h 861687"/>
              <a:gd name="connsiteX0-31" fmla="*/ 3173506 w 7687235"/>
              <a:gd name="connsiteY0-32" fmla="*/ 1036726 h 1211538"/>
              <a:gd name="connsiteX1-33" fmla="*/ 7687235 w 7687235"/>
              <a:gd name="connsiteY1-34" fmla="*/ 350926 h 1211538"/>
              <a:gd name="connsiteX2-35" fmla="*/ 7687235 w 7687235"/>
              <a:gd name="connsiteY2-36" fmla="*/ 1211538 h 1211538"/>
              <a:gd name="connsiteX3-37" fmla="*/ 0 w 7687235"/>
              <a:gd name="connsiteY3-38" fmla="*/ 1211538 h 1211538"/>
              <a:gd name="connsiteX4-39" fmla="*/ 3173506 w 7687235"/>
              <a:gd name="connsiteY4-40" fmla="*/ 1036726 h 1211538"/>
              <a:gd name="connsiteX0-41" fmla="*/ 3173506 w 7687235"/>
              <a:gd name="connsiteY0-42" fmla="*/ 1033115 h 1207927"/>
              <a:gd name="connsiteX1-43" fmla="*/ 7687235 w 7687235"/>
              <a:gd name="connsiteY1-44" fmla="*/ 347315 h 1207927"/>
              <a:gd name="connsiteX2-45" fmla="*/ 7687235 w 7687235"/>
              <a:gd name="connsiteY2-46" fmla="*/ 1207927 h 1207927"/>
              <a:gd name="connsiteX3-47" fmla="*/ 0 w 7687235"/>
              <a:gd name="connsiteY3-48" fmla="*/ 1207927 h 1207927"/>
              <a:gd name="connsiteX4-49" fmla="*/ 3173506 w 7687235"/>
              <a:gd name="connsiteY4-50" fmla="*/ 1033115 h 1207927"/>
              <a:gd name="connsiteX0-51" fmla="*/ 3173506 w 7687235"/>
              <a:gd name="connsiteY0-52" fmla="*/ 1066888 h 1241700"/>
              <a:gd name="connsiteX1-53" fmla="*/ 7687235 w 7687235"/>
              <a:gd name="connsiteY1-54" fmla="*/ 381088 h 1241700"/>
              <a:gd name="connsiteX2-55" fmla="*/ 7687235 w 7687235"/>
              <a:gd name="connsiteY2-56" fmla="*/ 1241700 h 1241700"/>
              <a:gd name="connsiteX3-57" fmla="*/ 0 w 7687235"/>
              <a:gd name="connsiteY3-58" fmla="*/ 1241700 h 1241700"/>
              <a:gd name="connsiteX4-59" fmla="*/ 3173506 w 7687235"/>
              <a:gd name="connsiteY4-60" fmla="*/ 1066888 h 1241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7235" h="1241700">
                <a:moveTo>
                  <a:pt x="3173506" y="1066888"/>
                </a:moveTo>
                <a:cubicBezTo>
                  <a:pt x="4629524" y="950347"/>
                  <a:pt x="6262593" y="-737259"/>
                  <a:pt x="7687235" y="381088"/>
                </a:cubicBezTo>
                <a:lnTo>
                  <a:pt x="7687235" y="1241700"/>
                </a:lnTo>
                <a:lnTo>
                  <a:pt x="0" y="1241700"/>
                </a:lnTo>
                <a:cubicBezTo>
                  <a:pt x="874806" y="257824"/>
                  <a:pt x="1717488" y="1183429"/>
                  <a:pt x="3173506" y="1066888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" y="0"/>
            <a:ext cx="4397188" cy="3281082"/>
          </a:xfrm>
          <a:custGeom>
            <a:avLst/>
            <a:gdLst>
              <a:gd name="connsiteX0" fmla="*/ 0 w 4383741"/>
              <a:gd name="connsiteY0" fmla="*/ 0 h 3281082"/>
              <a:gd name="connsiteX1" fmla="*/ 4383741 w 4383741"/>
              <a:gd name="connsiteY1" fmla="*/ 0 h 3281082"/>
              <a:gd name="connsiteX2" fmla="*/ 4383741 w 4383741"/>
              <a:gd name="connsiteY2" fmla="*/ 3281082 h 3281082"/>
              <a:gd name="connsiteX3" fmla="*/ 0 w 4383741"/>
              <a:gd name="connsiteY3" fmla="*/ 3281082 h 3281082"/>
              <a:gd name="connsiteX4" fmla="*/ 0 w 4383741"/>
              <a:gd name="connsiteY4" fmla="*/ 0 h 3281082"/>
              <a:gd name="connsiteX0-1" fmla="*/ 0 w 4383741"/>
              <a:gd name="connsiteY0-2" fmla="*/ 0 h 3281082"/>
              <a:gd name="connsiteX1-3" fmla="*/ 4383741 w 4383741"/>
              <a:gd name="connsiteY1-4" fmla="*/ 0 h 3281082"/>
              <a:gd name="connsiteX2-5" fmla="*/ 1358153 w 4383741"/>
              <a:gd name="connsiteY2-6" fmla="*/ 1035424 h 3281082"/>
              <a:gd name="connsiteX3-7" fmla="*/ 0 w 4383741"/>
              <a:gd name="connsiteY3-8" fmla="*/ 3281082 h 3281082"/>
              <a:gd name="connsiteX4-9" fmla="*/ 0 w 4383741"/>
              <a:gd name="connsiteY4-10" fmla="*/ 0 h 3281082"/>
              <a:gd name="connsiteX0-11" fmla="*/ 0 w 4398061"/>
              <a:gd name="connsiteY0-12" fmla="*/ 0 h 3292277"/>
              <a:gd name="connsiteX1-13" fmla="*/ 4383741 w 4398061"/>
              <a:gd name="connsiteY1-14" fmla="*/ 0 h 3292277"/>
              <a:gd name="connsiteX2-15" fmla="*/ 1358153 w 4398061"/>
              <a:gd name="connsiteY2-16" fmla="*/ 1035424 h 3292277"/>
              <a:gd name="connsiteX3-17" fmla="*/ 0 w 4398061"/>
              <a:gd name="connsiteY3-18" fmla="*/ 3281082 h 3292277"/>
              <a:gd name="connsiteX4-19" fmla="*/ 0 w 4398061"/>
              <a:gd name="connsiteY4-20" fmla="*/ 0 h 3292277"/>
              <a:gd name="connsiteX0-21" fmla="*/ 0 w 4398132"/>
              <a:gd name="connsiteY0-22" fmla="*/ 0 h 3291327"/>
              <a:gd name="connsiteX1-23" fmla="*/ 4383741 w 4398132"/>
              <a:gd name="connsiteY1-24" fmla="*/ 0 h 3291327"/>
              <a:gd name="connsiteX2-25" fmla="*/ 1358153 w 4398132"/>
              <a:gd name="connsiteY2-26" fmla="*/ 1035424 h 3291327"/>
              <a:gd name="connsiteX3-27" fmla="*/ 0 w 4398132"/>
              <a:gd name="connsiteY3-28" fmla="*/ 3281082 h 3291327"/>
              <a:gd name="connsiteX4-29" fmla="*/ 0 w 4398132"/>
              <a:gd name="connsiteY4-30" fmla="*/ 0 h 3291327"/>
              <a:gd name="connsiteX0-31" fmla="*/ 0 w 4398132"/>
              <a:gd name="connsiteY0-32" fmla="*/ 0 h 3281082"/>
              <a:gd name="connsiteX1-33" fmla="*/ 4383741 w 4398132"/>
              <a:gd name="connsiteY1-34" fmla="*/ 0 h 3281082"/>
              <a:gd name="connsiteX2-35" fmla="*/ 1358153 w 4398132"/>
              <a:gd name="connsiteY2-36" fmla="*/ 1035424 h 3281082"/>
              <a:gd name="connsiteX3-37" fmla="*/ 0 w 4398132"/>
              <a:gd name="connsiteY3-38" fmla="*/ 3281082 h 3281082"/>
              <a:gd name="connsiteX4-39" fmla="*/ 0 w 4398132"/>
              <a:gd name="connsiteY4-40" fmla="*/ 0 h 3281082"/>
              <a:gd name="connsiteX0-41" fmla="*/ 0 w 4399199"/>
              <a:gd name="connsiteY0-42" fmla="*/ 0 h 3281082"/>
              <a:gd name="connsiteX1-43" fmla="*/ 4383741 w 4399199"/>
              <a:gd name="connsiteY1-44" fmla="*/ 0 h 3281082"/>
              <a:gd name="connsiteX2-45" fmla="*/ 1358153 w 4399199"/>
              <a:gd name="connsiteY2-46" fmla="*/ 1035424 h 3281082"/>
              <a:gd name="connsiteX3-47" fmla="*/ 0 w 4399199"/>
              <a:gd name="connsiteY3-48" fmla="*/ 3281082 h 3281082"/>
              <a:gd name="connsiteX4-49" fmla="*/ 0 w 4399199"/>
              <a:gd name="connsiteY4-50" fmla="*/ 0 h 3281082"/>
              <a:gd name="connsiteX0-51" fmla="*/ 0 w 4398348"/>
              <a:gd name="connsiteY0-52" fmla="*/ 0 h 3281082"/>
              <a:gd name="connsiteX1-53" fmla="*/ 4383741 w 4398348"/>
              <a:gd name="connsiteY1-54" fmla="*/ 0 h 3281082"/>
              <a:gd name="connsiteX2-55" fmla="*/ 1358153 w 4398348"/>
              <a:gd name="connsiteY2-56" fmla="*/ 1035424 h 3281082"/>
              <a:gd name="connsiteX3-57" fmla="*/ 0 w 4398348"/>
              <a:gd name="connsiteY3-58" fmla="*/ 3281082 h 3281082"/>
              <a:gd name="connsiteX4-59" fmla="*/ 0 w 4398348"/>
              <a:gd name="connsiteY4-60" fmla="*/ 0 h 3281082"/>
              <a:gd name="connsiteX0-61" fmla="*/ 0 w 4399468"/>
              <a:gd name="connsiteY0-62" fmla="*/ 0 h 3281082"/>
              <a:gd name="connsiteX1-63" fmla="*/ 4383741 w 4399468"/>
              <a:gd name="connsiteY1-64" fmla="*/ 0 h 3281082"/>
              <a:gd name="connsiteX2-65" fmla="*/ 1546411 w 4399468"/>
              <a:gd name="connsiteY2-66" fmla="*/ 954741 h 3281082"/>
              <a:gd name="connsiteX3-67" fmla="*/ 0 w 4399468"/>
              <a:gd name="connsiteY3-68" fmla="*/ 3281082 h 3281082"/>
              <a:gd name="connsiteX4-69" fmla="*/ 0 w 4399468"/>
              <a:gd name="connsiteY4-70" fmla="*/ 0 h 3281082"/>
              <a:gd name="connsiteX0-71" fmla="*/ 0 w 4401151"/>
              <a:gd name="connsiteY0-72" fmla="*/ 0 h 3281082"/>
              <a:gd name="connsiteX1-73" fmla="*/ 4383741 w 4401151"/>
              <a:gd name="connsiteY1-74" fmla="*/ 0 h 3281082"/>
              <a:gd name="connsiteX2-75" fmla="*/ 1546411 w 4401151"/>
              <a:gd name="connsiteY2-76" fmla="*/ 954741 h 3281082"/>
              <a:gd name="connsiteX3-77" fmla="*/ 0 w 4401151"/>
              <a:gd name="connsiteY3-78" fmla="*/ 3281082 h 3281082"/>
              <a:gd name="connsiteX4-79" fmla="*/ 0 w 4401151"/>
              <a:gd name="connsiteY4-80" fmla="*/ 0 h 3281082"/>
              <a:gd name="connsiteX0-81" fmla="*/ 0 w 3744558"/>
              <a:gd name="connsiteY0-82" fmla="*/ 403412 h 3684494"/>
              <a:gd name="connsiteX1-83" fmla="*/ 3724835 w 3744558"/>
              <a:gd name="connsiteY1-84" fmla="*/ 0 h 3684494"/>
              <a:gd name="connsiteX2-85" fmla="*/ 1546411 w 3744558"/>
              <a:gd name="connsiteY2-86" fmla="*/ 1358153 h 3684494"/>
              <a:gd name="connsiteX3-87" fmla="*/ 0 w 3744558"/>
              <a:gd name="connsiteY3-88" fmla="*/ 3684494 h 3684494"/>
              <a:gd name="connsiteX4-89" fmla="*/ 0 w 3744558"/>
              <a:gd name="connsiteY4-90" fmla="*/ 403412 h 3684494"/>
              <a:gd name="connsiteX0-91" fmla="*/ 0 w 3797905"/>
              <a:gd name="connsiteY0-92" fmla="*/ 0 h 3281082"/>
              <a:gd name="connsiteX1-93" fmla="*/ 3778624 w 3797905"/>
              <a:gd name="connsiteY1-94" fmla="*/ 1264024 h 3281082"/>
              <a:gd name="connsiteX2-95" fmla="*/ 1546411 w 3797905"/>
              <a:gd name="connsiteY2-96" fmla="*/ 954741 h 3281082"/>
              <a:gd name="connsiteX3-97" fmla="*/ 0 w 3797905"/>
              <a:gd name="connsiteY3-98" fmla="*/ 3281082 h 3281082"/>
              <a:gd name="connsiteX4-99" fmla="*/ 0 w 3797905"/>
              <a:gd name="connsiteY4-100" fmla="*/ 0 h 3281082"/>
              <a:gd name="connsiteX0-101" fmla="*/ 0 w 4120460"/>
              <a:gd name="connsiteY0-102" fmla="*/ 0 h 3281082"/>
              <a:gd name="connsiteX1-103" fmla="*/ 3778624 w 4120460"/>
              <a:gd name="connsiteY1-104" fmla="*/ 1264024 h 3281082"/>
              <a:gd name="connsiteX2-105" fmla="*/ 1546411 w 4120460"/>
              <a:gd name="connsiteY2-106" fmla="*/ 954741 h 3281082"/>
              <a:gd name="connsiteX3-107" fmla="*/ 0 w 4120460"/>
              <a:gd name="connsiteY3-108" fmla="*/ 3281082 h 3281082"/>
              <a:gd name="connsiteX4-109" fmla="*/ 0 w 4120460"/>
              <a:gd name="connsiteY4-110" fmla="*/ 0 h 3281082"/>
              <a:gd name="connsiteX0-111" fmla="*/ 0 w 4547160"/>
              <a:gd name="connsiteY0-112" fmla="*/ 0 h 3281082"/>
              <a:gd name="connsiteX1-113" fmla="*/ 4235824 w 4547160"/>
              <a:gd name="connsiteY1-114" fmla="*/ 26895 h 3281082"/>
              <a:gd name="connsiteX2-115" fmla="*/ 1546411 w 4547160"/>
              <a:gd name="connsiteY2-116" fmla="*/ 954741 h 3281082"/>
              <a:gd name="connsiteX3-117" fmla="*/ 0 w 4547160"/>
              <a:gd name="connsiteY3-118" fmla="*/ 3281082 h 3281082"/>
              <a:gd name="connsiteX4-119" fmla="*/ 0 w 4547160"/>
              <a:gd name="connsiteY4-120" fmla="*/ 0 h 3281082"/>
              <a:gd name="connsiteX0-121" fmla="*/ 0 w 4648331"/>
              <a:gd name="connsiteY0-122" fmla="*/ 0 h 3281082"/>
              <a:gd name="connsiteX1-123" fmla="*/ 4343400 w 4648331"/>
              <a:gd name="connsiteY1-124" fmla="*/ 1 h 3281082"/>
              <a:gd name="connsiteX2-125" fmla="*/ 1546411 w 4648331"/>
              <a:gd name="connsiteY2-126" fmla="*/ 954741 h 3281082"/>
              <a:gd name="connsiteX3-127" fmla="*/ 0 w 4648331"/>
              <a:gd name="connsiteY3-128" fmla="*/ 3281082 h 3281082"/>
              <a:gd name="connsiteX4-129" fmla="*/ 0 w 4648331"/>
              <a:gd name="connsiteY4-130" fmla="*/ 0 h 3281082"/>
              <a:gd name="connsiteX0-131" fmla="*/ 0 w 4699014"/>
              <a:gd name="connsiteY0-132" fmla="*/ 0 h 3281082"/>
              <a:gd name="connsiteX1-133" fmla="*/ 4397188 w 4699014"/>
              <a:gd name="connsiteY1-134" fmla="*/ 1 h 3281082"/>
              <a:gd name="connsiteX2-135" fmla="*/ 1546411 w 4699014"/>
              <a:gd name="connsiteY2-136" fmla="*/ 954741 h 3281082"/>
              <a:gd name="connsiteX3-137" fmla="*/ 0 w 4699014"/>
              <a:gd name="connsiteY3-138" fmla="*/ 3281082 h 3281082"/>
              <a:gd name="connsiteX4-139" fmla="*/ 0 w 4699014"/>
              <a:gd name="connsiteY4-140" fmla="*/ 0 h 3281082"/>
              <a:gd name="connsiteX0-141" fmla="*/ 0 w 4397188"/>
              <a:gd name="connsiteY0-142" fmla="*/ 0 h 3281082"/>
              <a:gd name="connsiteX1-143" fmla="*/ 4397188 w 4397188"/>
              <a:gd name="connsiteY1-144" fmla="*/ 1 h 3281082"/>
              <a:gd name="connsiteX2-145" fmla="*/ 1546411 w 4397188"/>
              <a:gd name="connsiteY2-146" fmla="*/ 954741 h 3281082"/>
              <a:gd name="connsiteX3-147" fmla="*/ 0 w 4397188"/>
              <a:gd name="connsiteY3-148" fmla="*/ 3281082 h 3281082"/>
              <a:gd name="connsiteX4-149" fmla="*/ 0 w 4397188"/>
              <a:gd name="connsiteY4-150" fmla="*/ 0 h 3281082"/>
              <a:gd name="connsiteX0-151" fmla="*/ 0 w 4397188"/>
              <a:gd name="connsiteY0-152" fmla="*/ 0 h 3281082"/>
              <a:gd name="connsiteX1-153" fmla="*/ 4397188 w 4397188"/>
              <a:gd name="connsiteY1-154" fmla="*/ 1 h 3281082"/>
              <a:gd name="connsiteX2-155" fmla="*/ 1546411 w 4397188"/>
              <a:gd name="connsiteY2-156" fmla="*/ 954741 h 3281082"/>
              <a:gd name="connsiteX3-157" fmla="*/ 0 w 4397188"/>
              <a:gd name="connsiteY3-158" fmla="*/ 3281082 h 3281082"/>
              <a:gd name="connsiteX4-159" fmla="*/ 0 w 4397188"/>
              <a:gd name="connsiteY4-160" fmla="*/ 0 h 3281082"/>
              <a:gd name="connsiteX0-161" fmla="*/ 0 w 4397188"/>
              <a:gd name="connsiteY0-162" fmla="*/ 0 h 3281082"/>
              <a:gd name="connsiteX1-163" fmla="*/ 4397188 w 4397188"/>
              <a:gd name="connsiteY1-164" fmla="*/ 1 h 3281082"/>
              <a:gd name="connsiteX2-165" fmla="*/ 1546411 w 4397188"/>
              <a:gd name="connsiteY2-166" fmla="*/ 954741 h 3281082"/>
              <a:gd name="connsiteX3-167" fmla="*/ 0 w 4397188"/>
              <a:gd name="connsiteY3-168" fmla="*/ 3281082 h 3281082"/>
              <a:gd name="connsiteX4-169" fmla="*/ 0 w 4397188"/>
              <a:gd name="connsiteY4-170" fmla="*/ 0 h 3281082"/>
              <a:gd name="connsiteX0-171" fmla="*/ 0 w 4397188"/>
              <a:gd name="connsiteY0-172" fmla="*/ 0 h 3281082"/>
              <a:gd name="connsiteX1-173" fmla="*/ 4397188 w 4397188"/>
              <a:gd name="connsiteY1-174" fmla="*/ 1 h 3281082"/>
              <a:gd name="connsiteX2-175" fmla="*/ 1546411 w 4397188"/>
              <a:gd name="connsiteY2-176" fmla="*/ 954741 h 3281082"/>
              <a:gd name="connsiteX3-177" fmla="*/ 0 w 4397188"/>
              <a:gd name="connsiteY3-178" fmla="*/ 3281082 h 3281082"/>
              <a:gd name="connsiteX4-179" fmla="*/ 0 w 4397188"/>
              <a:gd name="connsiteY4-180" fmla="*/ 0 h 3281082"/>
              <a:gd name="connsiteX0-181" fmla="*/ 0 w 4397188"/>
              <a:gd name="connsiteY0-182" fmla="*/ 0 h 3281082"/>
              <a:gd name="connsiteX1-183" fmla="*/ 4397188 w 4397188"/>
              <a:gd name="connsiteY1-184" fmla="*/ 1 h 3281082"/>
              <a:gd name="connsiteX2-185" fmla="*/ 1546411 w 4397188"/>
              <a:gd name="connsiteY2-186" fmla="*/ 954741 h 3281082"/>
              <a:gd name="connsiteX3-187" fmla="*/ 0 w 4397188"/>
              <a:gd name="connsiteY3-188" fmla="*/ 3281082 h 3281082"/>
              <a:gd name="connsiteX4-189" fmla="*/ 0 w 4397188"/>
              <a:gd name="connsiteY4-190" fmla="*/ 0 h 3281082"/>
              <a:gd name="connsiteX0-191" fmla="*/ 0 w 4397188"/>
              <a:gd name="connsiteY0-192" fmla="*/ 0 h 3281082"/>
              <a:gd name="connsiteX1-193" fmla="*/ 4397188 w 4397188"/>
              <a:gd name="connsiteY1-194" fmla="*/ 1 h 3281082"/>
              <a:gd name="connsiteX2-195" fmla="*/ 1546411 w 4397188"/>
              <a:gd name="connsiteY2-196" fmla="*/ 954741 h 3281082"/>
              <a:gd name="connsiteX3-197" fmla="*/ 0 w 4397188"/>
              <a:gd name="connsiteY3-198" fmla="*/ 3281082 h 3281082"/>
              <a:gd name="connsiteX4-199" fmla="*/ 0 w 4397188"/>
              <a:gd name="connsiteY4-200" fmla="*/ 0 h 3281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97188" h="3281082">
                <a:moveTo>
                  <a:pt x="0" y="0"/>
                </a:moveTo>
                <a:lnTo>
                  <a:pt x="4397188" y="1"/>
                </a:lnTo>
                <a:cubicBezTo>
                  <a:pt x="3776383" y="1033183"/>
                  <a:pt x="2723030" y="515470"/>
                  <a:pt x="1546411" y="954741"/>
                </a:cubicBezTo>
                <a:cubicBezTo>
                  <a:pt x="369792" y="1394012"/>
                  <a:pt x="656665" y="3090582"/>
                  <a:pt x="0" y="3281082"/>
                </a:cubicBezTo>
                <a:lnTo>
                  <a:pt x="0" y="0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0261427" y="4748464"/>
            <a:ext cx="2427878" cy="2277979"/>
          </a:xfrm>
          <a:custGeom>
            <a:avLst/>
            <a:gdLst>
              <a:gd name="connsiteX0" fmla="*/ 2427878 w 2427878"/>
              <a:gd name="connsiteY0" fmla="*/ 0 h 2277979"/>
              <a:gd name="connsiteX1" fmla="*/ 1513478 w 2427878"/>
              <a:gd name="connsiteY1" fmla="*/ 224589 h 2277979"/>
              <a:gd name="connsiteX2" fmla="*/ 1304931 w 2427878"/>
              <a:gd name="connsiteY2" fmla="*/ 1187115 h 2277979"/>
              <a:gd name="connsiteX3" fmla="*/ 198025 w 2427878"/>
              <a:gd name="connsiteY3" fmla="*/ 1572126 h 2277979"/>
              <a:gd name="connsiteX4" fmla="*/ 5520 w 2427878"/>
              <a:gd name="connsiteY4" fmla="*/ 2277979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878" h="2277979">
                <a:moveTo>
                  <a:pt x="2427878" y="0"/>
                </a:moveTo>
                <a:cubicBezTo>
                  <a:pt x="2064257" y="13368"/>
                  <a:pt x="1700636" y="26737"/>
                  <a:pt x="1513478" y="224589"/>
                </a:cubicBezTo>
                <a:cubicBezTo>
                  <a:pt x="1326320" y="422441"/>
                  <a:pt x="1524173" y="962526"/>
                  <a:pt x="1304931" y="1187115"/>
                </a:cubicBezTo>
                <a:cubicBezTo>
                  <a:pt x="1085689" y="1411705"/>
                  <a:pt x="414593" y="1390315"/>
                  <a:pt x="198025" y="1572126"/>
                </a:cubicBezTo>
                <a:cubicBezTo>
                  <a:pt x="-18543" y="1753937"/>
                  <a:pt x="-6512" y="2015958"/>
                  <a:pt x="5520" y="227797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28337" y="-256674"/>
            <a:ext cx="1810426" cy="2422357"/>
          </a:xfrm>
          <a:custGeom>
            <a:avLst/>
            <a:gdLst>
              <a:gd name="connsiteX0" fmla="*/ 1572126 w 1810426"/>
              <a:gd name="connsiteY0" fmla="*/ 0 h 2422357"/>
              <a:gd name="connsiteX1" fmla="*/ 1732548 w 1810426"/>
              <a:gd name="connsiteY1" fmla="*/ 737936 h 2422357"/>
              <a:gd name="connsiteX2" fmla="*/ 481263 w 1810426"/>
              <a:gd name="connsiteY2" fmla="*/ 1459831 h 2422357"/>
              <a:gd name="connsiteX3" fmla="*/ 0 w 1810426"/>
              <a:gd name="connsiteY3" fmla="*/ 2422357 h 242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426" h="2422357">
                <a:moveTo>
                  <a:pt x="1572126" y="0"/>
                </a:moveTo>
                <a:cubicBezTo>
                  <a:pt x="1743242" y="247315"/>
                  <a:pt x="1914358" y="494631"/>
                  <a:pt x="1732548" y="737936"/>
                </a:cubicBezTo>
                <a:cubicBezTo>
                  <a:pt x="1550738" y="981241"/>
                  <a:pt x="770021" y="1179094"/>
                  <a:pt x="481263" y="1459831"/>
                </a:cubicBezTo>
                <a:cubicBezTo>
                  <a:pt x="192505" y="1740568"/>
                  <a:pt x="96252" y="2081462"/>
                  <a:pt x="0" y="2422357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974417" y="4687066"/>
            <a:ext cx="290209" cy="290209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4786" y="1867095"/>
            <a:ext cx="290209" cy="290209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4855" y="693683"/>
            <a:ext cx="391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44995" y="39593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5400" dirty="0">
                <a:ln w="0"/>
                <a:solidFill>
                  <a:srgbClr val="77779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波形绘图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FE2FE7-83C5-6806-BFF4-58D68647CCDC}"/>
              </a:ext>
            </a:extLst>
          </p:cNvPr>
          <p:cNvSpPr txBox="1"/>
          <p:nvPr/>
        </p:nvSpPr>
        <p:spPr>
          <a:xfrm>
            <a:off x="1041991" y="1640541"/>
            <a:ext cx="1036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在实现绘图的时候</a:t>
            </a:r>
            <a:r>
              <a:rPr lang="en-US" altLang="zh-CN" dirty="0"/>
              <a:t>,</a:t>
            </a:r>
            <a:r>
              <a:rPr lang="zh-CN" altLang="en-US" dirty="0"/>
              <a:t>我们采用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numpy</a:t>
            </a:r>
            <a:r>
              <a:rPr lang="zh-CN" altLang="en-US" dirty="0"/>
              <a:t>库对数据进行清洗后</a:t>
            </a:r>
            <a:r>
              <a:rPr lang="en-US" altLang="zh-CN" dirty="0"/>
              <a:t>,</a:t>
            </a:r>
            <a:r>
              <a:rPr lang="zh-CN" altLang="en-US" dirty="0"/>
              <a:t>按照采样的电压数据和温度数据分成两个</a:t>
            </a:r>
            <a:r>
              <a:rPr lang="en-US" altLang="zh-CN" dirty="0"/>
              <a:t>list,</a:t>
            </a:r>
            <a:r>
              <a:rPr lang="zh-CN" altLang="en-US" dirty="0"/>
              <a:t>然后利用</a:t>
            </a:r>
            <a:r>
              <a:rPr lang="en-US" altLang="zh-CN" dirty="0"/>
              <a:t>matplotlib</a:t>
            </a:r>
            <a:r>
              <a:rPr lang="zh-CN" altLang="en-US" dirty="0"/>
              <a:t>库进行画图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83188" y="5616299"/>
            <a:ext cx="5508812" cy="1241701"/>
          </a:xfrm>
          <a:custGeom>
            <a:avLst/>
            <a:gdLst>
              <a:gd name="connsiteX0" fmla="*/ 0 w 5508812"/>
              <a:gd name="connsiteY0" fmla="*/ 0 h 1241701"/>
              <a:gd name="connsiteX1" fmla="*/ 5508812 w 5508812"/>
              <a:gd name="connsiteY1" fmla="*/ 0 h 1241701"/>
              <a:gd name="connsiteX2" fmla="*/ 5508812 w 5508812"/>
              <a:gd name="connsiteY2" fmla="*/ 1241701 h 1241701"/>
              <a:gd name="connsiteX3" fmla="*/ 0 w 5508812"/>
              <a:gd name="connsiteY3" fmla="*/ 1241701 h 1241701"/>
              <a:gd name="connsiteX4" fmla="*/ 0 w 5508812"/>
              <a:gd name="connsiteY4" fmla="*/ 0 h 1241701"/>
              <a:gd name="connsiteX0-1" fmla="*/ 0 w 5508812"/>
              <a:gd name="connsiteY0-2" fmla="*/ 1241701 h 1241701"/>
              <a:gd name="connsiteX1-3" fmla="*/ 5508812 w 5508812"/>
              <a:gd name="connsiteY1-4" fmla="*/ 0 h 1241701"/>
              <a:gd name="connsiteX2-5" fmla="*/ 5508812 w 5508812"/>
              <a:gd name="connsiteY2-6" fmla="*/ 1241701 h 1241701"/>
              <a:gd name="connsiteX3-7" fmla="*/ 0 w 5508812"/>
              <a:gd name="connsiteY3-8" fmla="*/ 1241701 h 1241701"/>
              <a:gd name="connsiteX0-9" fmla="*/ 0 w 5508812"/>
              <a:gd name="connsiteY0-10" fmla="*/ 1241701 h 1241701"/>
              <a:gd name="connsiteX1-11" fmla="*/ 5508812 w 5508812"/>
              <a:gd name="connsiteY1-12" fmla="*/ 0 h 1241701"/>
              <a:gd name="connsiteX2-13" fmla="*/ 5508812 w 5508812"/>
              <a:gd name="connsiteY2-14" fmla="*/ 1241701 h 1241701"/>
              <a:gd name="connsiteX3-15" fmla="*/ 0 w 5508812"/>
              <a:gd name="connsiteY3-16" fmla="*/ 1241701 h 1241701"/>
              <a:gd name="connsiteX0-17" fmla="*/ 0 w 5508812"/>
              <a:gd name="connsiteY0-18" fmla="*/ 1241701 h 1241701"/>
              <a:gd name="connsiteX1-19" fmla="*/ 5508812 w 5508812"/>
              <a:gd name="connsiteY1-20" fmla="*/ 0 h 1241701"/>
              <a:gd name="connsiteX2-21" fmla="*/ 5508812 w 5508812"/>
              <a:gd name="connsiteY2-22" fmla="*/ 1241701 h 1241701"/>
              <a:gd name="connsiteX3-23" fmla="*/ 0 w 5508812"/>
              <a:gd name="connsiteY3-24" fmla="*/ 1241701 h 1241701"/>
              <a:gd name="connsiteX0-25" fmla="*/ 0 w 5508812"/>
              <a:gd name="connsiteY0-26" fmla="*/ 1241701 h 1241701"/>
              <a:gd name="connsiteX1-27" fmla="*/ 5508812 w 5508812"/>
              <a:gd name="connsiteY1-28" fmla="*/ 0 h 1241701"/>
              <a:gd name="connsiteX2-29" fmla="*/ 5508812 w 5508812"/>
              <a:gd name="connsiteY2-30" fmla="*/ 1241701 h 1241701"/>
              <a:gd name="connsiteX3-31" fmla="*/ 0 w 5508812"/>
              <a:gd name="connsiteY3-32" fmla="*/ 1241701 h 1241701"/>
              <a:gd name="connsiteX0-33" fmla="*/ 0 w 5508812"/>
              <a:gd name="connsiteY0-34" fmla="*/ 1241701 h 1241701"/>
              <a:gd name="connsiteX1-35" fmla="*/ 5508812 w 5508812"/>
              <a:gd name="connsiteY1-36" fmla="*/ 0 h 1241701"/>
              <a:gd name="connsiteX2-37" fmla="*/ 5508812 w 5508812"/>
              <a:gd name="connsiteY2-38" fmla="*/ 1241701 h 1241701"/>
              <a:gd name="connsiteX3-39" fmla="*/ 0 w 5508812"/>
              <a:gd name="connsiteY3-40" fmla="*/ 1241701 h 1241701"/>
              <a:gd name="connsiteX0-41" fmla="*/ 0 w 5508812"/>
              <a:gd name="connsiteY0-42" fmla="*/ 1241701 h 1241701"/>
              <a:gd name="connsiteX1-43" fmla="*/ 5508812 w 5508812"/>
              <a:gd name="connsiteY1-44" fmla="*/ 0 h 1241701"/>
              <a:gd name="connsiteX2-45" fmla="*/ 5508812 w 5508812"/>
              <a:gd name="connsiteY2-46" fmla="*/ 1241701 h 1241701"/>
              <a:gd name="connsiteX3-47" fmla="*/ 0 w 5508812"/>
              <a:gd name="connsiteY3-48" fmla="*/ 1241701 h 12417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08812" h="1241701">
                <a:moveTo>
                  <a:pt x="0" y="1241701"/>
                </a:moveTo>
                <a:cubicBezTo>
                  <a:pt x="1217708" y="-920317"/>
                  <a:pt x="2408518" y="1758606"/>
                  <a:pt x="5508812" y="0"/>
                </a:cubicBezTo>
                <a:lnTo>
                  <a:pt x="5508812" y="1241701"/>
                </a:lnTo>
                <a:lnTo>
                  <a:pt x="0" y="1241701"/>
                </a:ln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04765" y="5632341"/>
            <a:ext cx="7687235" cy="1241700"/>
          </a:xfrm>
          <a:custGeom>
            <a:avLst/>
            <a:gdLst>
              <a:gd name="connsiteX0" fmla="*/ 0 w 7687235"/>
              <a:gd name="connsiteY0" fmla="*/ 0 h 860612"/>
              <a:gd name="connsiteX1" fmla="*/ 7687235 w 7687235"/>
              <a:gd name="connsiteY1" fmla="*/ 0 h 860612"/>
              <a:gd name="connsiteX2" fmla="*/ 7687235 w 7687235"/>
              <a:gd name="connsiteY2" fmla="*/ 860612 h 860612"/>
              <a:gd name="connsiteX3" fmla="*/ 0 w 7687235"/>
              <a:gd name="connsiteY3" fmla="*/ 860612 h 860612"/>
              <a:gd name="connsiteX4" fmla="*/ 0 w 7687235"/>
              <a:gd name="connsiteY4" fmla="*/ 0 h 860612"/>
              <a:gd name="connsiteX0-1" fmla="*/ 3173506 w 7687235"/>
              <a:gd name="connsiteY0-2" fmla="*/ 685800 h 860612"/>
              <a:gd name="connsiteX1-3" fmla="*/ 7687235 w 7687235"/>
              <a:gd name="connsiteY1-4" fmla="*/ 0 h 860612"/>
              <a:gd name="connsiteX2-5" fmla="*/ 7687235 w 7687235"/>
              <a:gd name="connsiteY2-6" fmla="*/ 860612 h 860612"/>
              <a:gd name="connsiteX3-7" fmla="*/ 0 w 7687235"/>
              <a:gd name="connsiteY3-8" fmla="*/ 860612 h 860612"/>
              <a:gd name="connsiteX4-9" fmla="*/ 3173506 w 7687235"/>
              <a:gd name="connsiteY4-10" fmla="*/ 685800 h 860612"/>
              <a:gd name="connsiteX0-11" fmla="*/ 3305818 w 7819547"/>
              <a:gd name="connsiteY0-12" fmla="*/ 686875 h 861687"/>
              <a:gd name="connsiteX1-13" fmla="*/ 7819547 w 7819547"/>
              <a:gd name="connsiteY1-14" fmla="*/ 1075 h 861687"/>
              <a:gd name="connsiteX2-15" fmla="*/ 7819547 w 7819547"/>
              <a:gd name="connsiteY2-16" fmla="*/ 861687 h 861687"/>
              <a:gd name="connsiteX3-17" fmla="*/ 132312 w 7819547"/>
              <a:gd name="connsiteY3-18" fmla="*/ 861687 h 861687"/>
              <a:gd name="connsiteX4-19" fmla="*/ 3305818 w 7819547"/>
              <a:gd name="connsiteY4-20" fmla="*/ 686875 h 861687"/>
              <a:gd name="connsiteX0-21" fmla="*/ 3173506 w 7687235"/>
              <a:gd name="connsiteY0-22" fmla="*/ 686875 h 861687"/>
              <a:gd name="connsiteX1-23" fmla="*/ 7687235 w 7687235"/>
              <a:gd name="connsiteY1-24" fmla="*/ 1075 h 861687"/>
              <a:gd name="connsiteX2-25" fmla="*/ 7687235 w 7687235"/>
              <a:gd name="connsiteY2-26" fmla="*/ 861687 h 861687"/>
              <a:gd name="connsiteX3-27" fmla="*/ 0 w 7687235"/>
              <a:gd name="connsiteY3-28" fmla="*/ 861687 h 861687"/>
              <a:gd name="connsiteX4-29" fmla="*/ 3173506 w 7687235"/>
              <a:gd name="connsiteY4-30" fmla="*/ 686875 h 861687"/>
              <a:gd name="connsiteX0-31" fmla="*/ 3173506 w 7687235"/>
              <a:gd name="connsiteY0-32" fmla="*/ 1036726 h 1211538"/>
              <a:gd name="connsiteX1-33" fmla="*/ 7687235 w 7687235"/>
              <a:gd name="connsiteY1-34" fmla="*/ 350926 h 1211538"/>
              <a:gd name="connsiteX2-35" fmla="*/ 7687235 w 7687235"/>
              <a:gd name="connsiteY2-36" fmla="*/ 1211538 h 1211538"/>
              <a:gd name="connsiteX3-37" fmla="*/ 0 w 7687235"/>
              <a:gd name="connsiteY3-38" fmla="*/ 1211538 h 1211538"/>
              <a:gd name="connsiteX4-39" fmla="*/ 3173506 w 7687235"/>
              <a:gd name="connsiteY4-40" fmla="*/ 1036726 h 1211538"/>
              <a:gd name="connsiteX0-41" fmla="*/ 3173506 w 7687235"/>
              <a:gd name="connsiteY0-42" fmla="*/ 1033115 h 1207927"/>
              <a:gd name="connsiteX1-43" fmla="*/ 7687235 w 7687235"/>
              <a:gd name="connsiteY1-44" fmla="*/ 347315 h 1207927"/>
              <a:gd name="connsiteX2-45" fmla="*/ 7687235 w 7687235"/>
              <a:gd name="connsiteY2-46" fmla="*/ 1207927 h 1207927"/>
              <a:gd name="connsiteX3-47" fmla="*/ 0 w 7687235"/>
              <a:gd name="connsiteY3-48" fmla="*/ 1207927 h 1207927"/>
              <a:gd name="connsiteX4-49" fmla="*/ 3173506 w 7687235"/>
              <a:gd name="connsiteY4-50" fmla="*/ 1033115 h 1207927"/>
              <a:gd name="connsiteX0-51" fmla="*/ 3173506 w 7687235"/>
              <a:gd name="connsiteY0-52" fmla="*/ 1066888 h 1241700"/>
              <a:gd name="connsiteX1-53" fmla="*/ 7687235 w 7687235"/>
              <a:gd name="connsiteY1-54" fmla="*/ 381088 h 1241700"/>
              <a:gd name="connsiteX2-55" fmla="*/ 7687235 w 7687235"/>
              <a:gd name="connsiteY2-56" fmla="*/ 1241700 h 1241700"/>
              <a:gd name="connsiteX3-57" fmla="*/ 0 w 7687235"/>
              <a:gd name="connsiteY3-58" fmla="*/ 1241700 h 1241700"/>
              <a:gd name="connsiteX4-59" fmla="*/ 3173506 w 7687235"/>
              <a:gd name="connsiteY4-60" fmla="*/ 1066888 h 1241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7235" h="1241700">
                <a:moveTo>
                  <a:pt x="3173506" y="1066888"/>
                </a:moveTo>
                <a:cubicBezTo>
                  <a:pt x="4629524" y="950347"/>
                  <a:pt x="6262593" y="-737259"/>
                  <a:pt x="7687235" y="381088"/>
                </a:cubicBezTo>
                <a:lnTo>
                  <a:pt x="7687235" y="1241700"/>
                </a:lnTo>
                <a:lnTo>
                  <a:pt x="0" y="1241700"/>
                </a:lnTo>
                <a:cubicBezTo>
                  <a:pt x="874806" y="257824"/>
                  <a:pt x="1717488" y="1183429"/>
                  <a:pt x="3173506" y="1066888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" y="0"/>
            <a:ext cx="4397188" cy="3281082"/>
          </a:xfrm>
          <a:custGeom>
            <a:avLst/>
            <a:gdLst>
              <a:gd name="connsiteX0" fmla="*/ 0 w 4383741"/>
              <a:gd name="connsiteY0" fmla="*/ 0 h 3281082"/>
              <a:gd name="connsiteX1" fmla="*/ 4383741 w 4383741"/>
              <a:gd name="connsiteY1" fmla="*/ 0 h 3281082"/>
              <a:gd name="connsiteX2" fmla="*/ 4383741 w 4383741"/>
              <a:gd name="connsiteY2" fmla="*/ 3281082 h 3281082"/>
              <a:gd name="connsiteX3" fmla="*/ 0 w 4383741"/>
              <a:gd name="connsiteY3" fmla="*/ 3281082 h 3281082"/>
              <a:gd name="connsiteX4" fmla="*/ 0 w 4383741"/>
              <a:gd name="connsiteY4" fmla="*/ 0 h 3281082"/>
              <a:gd name="connsiteX0-1" fmla="*/ 0 w 4383741"/>
              <a:gd name="connsiteY0-2" fmla="*/ 0 h 3281082"/>
              <a:gd name="connsiteX1-3" fmla="*/ 4383741 w 4383741"/>
              <a:gd name="connsiteY1-4" fmla="*/ 0 h 3281082"/>
              <a:gd name="connsiteX2-5" fmla="*/ 1358153 w 4383741"/>
              <a:gd name="connsiteY2-6" fmla="*/ 1035424 h 3281082"/>
              <a:gd name="connsiteX3-7" fmla="*/ 0 w 4383741"/>
              <a:gd name="connsiteY3-8" fmla="*/ 3281082 h 3281082"/>
              <a:gd name="connsiteX4-9" fmla="*/ 0 w 4383741"/>
              <a:gd name="connsiteY4-10" fmla="*/ 0 h 3281082"/>
              <a:gd name="connsiteX0-11" fmla="*/ 0 w 4398061"/>
              <a:gd name="connsiteY0-12" fmla="*/ 0 h 3292277"/>
              <a:gd name="connsiteX1-13" fmla="*/ 4383741 w 4398061"/>
              <a:gd name="connsiteY1-14" fmla="*/ 0 h 3292277"/>
              <a:gd name="connsiteX2-15" fmla="*/ 1358153 w 4398061"/>
              <a:gd name="connsiteY2-16" fmla="*/ 1035424 h 3292277"/>
              <a:gd name="connsiteX3-17" fmla="*/ 0 w 4398061"/>
              <a:gd name="connsiteY3-18" fmla="*/ 3281082 h 3292277"/>
              <a:gd name="connsiteX4-19" fmla="*/ 0 w 4398061"/>
              <a:gd name="connsiteY4-20" fmla="*/ 0 h 3292277"/>
              <a:gd name="connsiteX0-21" fmla="*/ 0 w 4398132"/>
              <a:gd name="connsiteY0-22" fmla="*/ 0 h 3291327"/>
              <a:gd name="connsiteX1-23" fmla="*/ 4383741 w 4398132"/>
              <a:gd name="connsiteY1-24" fmla="*/ 0 h 3291327"/>
              <a:gd name="connsiteX2-25" fmla="*/ 1358153 w 4398132"/>
              <a:gd name="connsiteY2-26" fmla="*/ 1035424 h 3291327"/>
              <a:gd name="connsiteX3-27" fmla="*/ 0 w 4398132"/>
              <a:gd name="connsiteY3-28" fmla="*/ 3281082 h 3291327"/>
              <a:gd name="connsiteX4-29" fmla="*/ 0 w 4398132"/>
              <a:gd name="connsiteY4-30" fmla="*/ 0 h 3291327"/>
              <a:gd name="connsiteX0-31" fmla="*/ 0 w 4398132"/>
              <a:gd name="connsiteY0-32" fmla="*/ 0 h 3281082"/>
              <a:gd name="connsiteX1-33" fmla="*/ 4383741 w 4398132"/>
              <a:gd name="connsiteY1-34" fmla="*/ 0 h 3281082"/>
              <a:gd name="connsiteX2-35" fmla="*/ 1358153 w 4398132"/>
              <a:gd name="connsiteY2-36" fmla="*/ 1035424 h 3281082"/>
              <a:gd name="connsiteX3-37" fmla="*/ 0 w 4398132"/>
              <a:gd name="connsiteY3-38" fmla="*/ 3281082 h 3281082"/>
              <a:gd name="connsiteX4-39" fmla="*/ 0 w 4398132"/>
              <a:gd name="connsiteY4-40" fmla="*/ 0 h 3281082"/>
              <a:gd name="connsiteX0-41" fmla="*/ 0 w 4399199"/>
              <a:gd name="connsiteY0-42" fmla="*/ 0 h 3281082"/>
              <a:gd name="connsiteX1-43" fmla="*/ 4383741 w 4399199"/>
              <a:gd name="connsiteY1-44" fmla="*/ 0 h 3281082"/>
              <a:gd name="connsiteX2-45" fmla="*/ 1358153 w 4399199"/>
              <a:gd name="connsiteY2-46" fmla="*/ 1035424 h 3281082"/>
              <a:gd name="connsiteX3-47" fmla="*/ 0 w 4399199"/>
              <a:gd name="connsiteY3-48" fmla="*/ 3281082 h 3281082"/>
              <a:gd name="connsiteX4-49" fmla="*/ 0 w 4399199"/>
              <a:gd name="connsiteY4-50" fmla="*/ 0 h 3281082"/>
              <a:gd name="connsiteX0-51" fmla="*/ 0 w 4398348"/>
              <a:gd name="connsiteY0-52" fmla="*/ 0 h 3281082"/>
              <a:gd name="connsiteX1-53" fmla="*/ 4383741 w 4398348"/>
              <a:gd name="connsiteY1-54" fmla="*/ 0 h 3281082"/>
              <a:gd name="connsiteX2-55" fmla="*/ 1358153 w 4398348"/>
              <a:gd name="connsiteY2-56" fmla="*/ 1035424 h 3281082"/>
              <a:gd name="connsiteX3-57" fmla="*/ 0 w 4398348"/>
              <a:gd name="connsiteY3-58" fmla="*/ 3281082 h 3281082"/>
              <a:gd name="connsiteX4-59" fmla="*/ 0 w 4398348"/>
              <a:gd name="connsiteY4-60" fmla="*/ 0 h 3281082"/>
              <a:gd name="connsiteX0-61" fmla="*/ 0 w 4399468"/>
              <a:gd name="connsiteY0-62" fmla="*/ 0 h 3281082"/>
              <a:gd name="connsiteX1-63" fmla="*/ 4383741 w 4399468"/>
              <a:gd name="connsiteY1-64" fmla="*/ 0 h 3281082"/>
              <a:gd name="connsiteX2-65" fmla="*/ 1546411 w 4399468"/>
              <a:gd name="connsiteY2-66" fmla="*/ 954741 h 3281082"/>
              <a:gd name="connsiteX3-67" fmla="*/ 0 w 4399468"/>
              <a:gd name="connsiteY3-68" fmla="*/ 3281082 h 3281082"/>
              <a:gd name="connsiteX4-69" fmla="*/ 0 w 4399468"/>
              <a:gd name="connsiteY4-70" fmla="*/ 0 h 3281082"/>
              <a:gd name="connsiteX0-71" fmla="*/ 0 w 4401151"/>
              <a:gd name="connsiteY0-72" fmla="*/ 0 h 3281082"/>
              <a:gd name="connsiteX1-73" fmla="*/ 4383741 w 4401151"/>
              <a:gd name="connsiteY1-74" fmla="*/ 0 h 3281082"/>
              <a:gd name="connsiteX2-75" fmla="*/ 1546411 w 4401151"/>
              <a:gd name="connsiteY2-76" fmla="*/ 954741 h 3281082"/>
              <a:gd name="connsiteX3-77" fmla="*/ 0 w 4401151"/>
              <a:gd name="connsiteY3-78" fmla="*/ 3281082 h 3281082"/>
              <a:gd name="connsiteX4-79" fmla="*/ 0 w 4401151"/>
              <a:gd name="connsiteY4-80" fmla="*/ 0 h 3281082"/>
              <a:gd name="connsiteX0-81" fmla="*/ 0 w 3744558"/>
              <a:gd name="connsiteY0-82" fmla="*/ 403412 h 3684494"/>
              <a:gd name="connsiteX1-83" fmla="*/ 3724835 w 3744558"/>
              <a:gd name="connsiteY1-84" fmla="*/ 0 h 3684494"/>
              <a:gd name="connsiteX2-85" fmla="*/ 1546411 w 3744558"/>
              <a:gd name="connsiteY2-86" fmla="*/ 1358153 h 3684494"/>
              <a:gd name="connsiteX3-87" fmla="*/ 0 w 3744558"/>
              <a:gd name="connsiteY3-88" fmla="*/ 3684494 h 3684494"/>
              <a:gd name="connsiteX4-89" fmla="*/ 0 w 3744558"/>
              <a:gd name="connsiteY4-90" fmla="*/ 403412 h 3684494"/>
              <a:gd name="connsiteX0-91" fmla="*/ 0 w 3797905"/>
              <a:gd name="connsiteY0-92" fmla="*/ 0 h 3281082"/>
              <a:gd name="connsiteX1-93" fmla="*/ 3778624 w 3797905"/>
              <a:gd name="connsiteY1-94" fmla="*/ 1264024 h 3281082"/>
              <a:gd name="connsiteX2-95" fmla="*/ 1546411 w 3797905"/>
              <a:gd name="connsiteY2-96" fmla="*/ 954741 h 3281082"/>
              <a:gd name="connsiteX3-97" fmla="*/ 0 w 3797905"/>
              <a:gd name="connsiteY3-98" fmla="*/ 3281082 h 3281082"/>
              <a:gd name="connsiteX4-99" fmla="*/ 0 w 3797905"/>
              <a:gd name="connsiteY4-100" fmla="*/ 0 h 3281082"/>
              <a:gd name="connsiteX0-101" fmla="*/ 0 w 4120460"/>
              <a:gd name="connsiteY0-102" fmla="*/ 0 h 3281082"/>
              <a:gd name="connsiteX1-103" fmla="*/ 3778624 w 4120460"/>
              <a:gd name="connsiteY1-104" fmla="*/ 1264024 h 3281082"/>
              <a:gd name="connsiteX2-105" fmla="*/ 1546411 w 4120460"/>
              <a:gd name="connsiteY2-106" fmla="*/ 954741 h 3281082"/>
              <a:gd name="connsiteX3-107" fmla="*/ 0 w 4120460"/>
              <a:gd name="connsiteY3-108" fmla="*/ 3281082 h 3281082"/>
              <a:gd name="connsiteX4-109" fmla="*/ 0 w 4120460"/>
              <a:gd name="connsiteY4-110" fmla="*/ 0 h 3281082"/>
              <a:gd name="connsiteX0-111" fmla="*/ 0 w 4547160"/>
              <a:gd name="connsiteY0-112" fmla="*/ 0 h 3281082"/>
              <a:gd name="connsiteX1-113" fmla="*/ 4235824 w 4547160"/>
              <a:gd name="connsiteY1-114" fmla="*/ 26895 h 3281082"/>
              <a:gd name="connsiteX2-115" fmla="*/ 1546411 w 4547160"/>
              <a:gd name="connsiteY2-116" fmla="*/ 954741 h 3281082"/>
              <a:gd name="connsiteX3-117" fmla="*/ 0 w 4547160"/>
              <a:gd name="connsiteY3-118" fmla="*/ 3281082 h 3281082"/>
              <a:gd name="connsiteX4-119" fmla="*/ 0 w 4547160"/>
              <a:gd name="connsiteY4-120" fmla="*/ 0 h 3281082"/>
              <a:gd name="connsiteX0-121" fmla="*/ 0 w 4648331"/>
              <a:gd name="connsiteY0-122" fmla="*/ 0 h 3281082"/>
              <a:gd name="connsiteX1-123" fmla="*/ 4343400 w 4648331"/>
              <a:gd name="connsiteY1-124" fmla="*/ 1 h 3281082"/>
              <a:gd name="connsiteX2-125" fmla="*/ 1546411 w 4648331"/>
              <a:gd name="connsiteY2-126" fmla="*/ 954741 h 3281082"/>
              <a:gd name="connsiteX3-127" fmla="*/ 0 w 4648331"/>
              <a:gd name="connsiteY3-128" fmla="*/ 3281082 h 3281082"/>
              <a:gd name="connsiteX4-129" fmla="*/ 0 w 4648331"/>
              <a:gd name="connsiteY4-130" fmla="*/ 0 h 3281082"/>
              <a:gd name="connsiteX0-131" fmla="*/ 0 w 4699014"/>
              <a:gd name="connsiteY0-132" fmla="*/ 0 h 3281082"/>
              <a:gd name="connsiteX1-133" fmla="*/ 4397188 w 4699014"/>
              <a:gd name="connsiteY1-134" fmla="*/ 1 h 3281082"/>
              <a:gd name="connsiteX2-135" fmla="*/ 1546411 w 4699014"/>
              <a:gd name="connsiteY2-136" fmla="*/ 954741 h 3281082"/>
              <a:gd name="connsiteX3-137" fmla="*/ 0 w 4699014"/>
              <a:gd name="connsiteY3-138" fmla="*/ 3281082 h 3281082"/>
              <a:gd name="connsiteX4-139" fmla="*/ 0 w 4699014"/>
              <a:gd name="connsiteY4-140" fmla="*/ 0 h 3281082"/>
              <a:gd name="connsiteX0-141" fmla="*/ 0 w 4397188"/>
              <a:gd name="connsiteY0-142" fmla="*/ 0 h 3281082"/>
              <a:gd name="connsiteX1-143" fmla="*/ 4397188 w 4397188"/>
              <a:gd name="connsiteY1-144" fmla="*/ 1 h 3281082"/>
              <a:gd name="connsiteX2-145" fmla="*/ 1546411 w 4397188"/>
              <a:gd name="connsiteY2-146" fmla="*/ 954741 h 3281082"/>
              <a:gd name="connsiteX3-147" fmla="*/ 0 w 4397188"/>
              <a:gd name="connsiteY3-148" fmla="*/ 3281082 h 3281082"/>
              <a:gd name="connsiteX4-149" fmla="*/ 0 w 4397188"/>
              <a:gd name="connsiteY4-150" fmla="*/ 0 h 3281082"/>
              <a:gd name="connsiteX0-151" fmla="*/ 0 w 4397188"/>
              <a:gd name="connsiteY0-152" fmla="*/ 0 h 3281082"/>
              <a:gd name="connsiteX1-153" fmla="*/ 4397188 w 4397188"/>
              <a:gd name="connsiteY1-154" fmla="*/ 1 h 3281082"/>
              <a:gd name="connsiteX2-155" fmla="*/ 1546411 w 4397188"/>
              <a:gd name="connsiteY2-156" fmla="*/ 954741 h 3281082"/>
              <a:gd name="connsiteX3-157" fmla="*/ 0 w 4397188"/>
              <a:gd name="connsiteY3-158" fmla="*/ 3281082 h 3281082"/>
              <a:gd name="connsiteX4-159" fmla="*/ 0 w 4397188"/>
              <a:gd name="connsiteY4-160" fmla="*/ 0 h 3281082"/>
              <a:gd name="connsiteX0-161" fmla="*/ 0 w 4397188"/>
              <a:gd name="connsiteY0-162" fmla="*/ 0 h 3281082"/>
              <a:gd name="connsiteX1-163" fmla="*/ 4397188 w 4397188"/>
              <a:gd name="connsiteY1-164" fmla="*/ 1 h 3281082"/>
              <a:gd name="connsiteX2-165" fmla="*/ 1546411 w 4397188"/>
              <a:gd name="connsiteY2-166" fmla="*/ 954741 h 3281082"/>
              <a:gd name="connsiteX3-167" fmla="*/ 0 w 4397188"/>
              <a:gd name="connsiteY3-168" fmla="*/ 3281082 h 3281082"/>
              <a:gd name="connsiteX4-169" fmla="*/ 0 w 4397188"/>
              <a:gd name="connsiteY4-170" fmla="*/ 0 h 3281082"/>
              <a:gd name="connsiteX0-171" fmla="*/ 0 w 4397188"/>
              <a:gd name="connsiteY0-172" fmla="*/ 0 h 3281082"/>
              <a:gd name="connsiteX1-173" fmla="*/ 4397188 w 4397188"/>
              <a:gd name="connsiteY1-174" fmla="*/ 1 h 3281082"/>
              <a:gd name="connsiteX2-175" fmla="*/ 1546411 w 4397188"/>
              <a:gd name="connsiteY2-176" fmla="*/ 954741 h 3281082"/>
              <a:gd name="connsiteX3-177" fmla="*/ 0 w 4397188"/>
              <a:gd name="connsiteY3-178" fmla="*/ 3281082 h 3281082"/>
              <a:gd name="connsiteX4-179" fmla="*/ 0 w 4397188"/>
              <a:gd name="connsiteY4-180" fmla="*/ 0 h 3281082"/>
              <a:gd name="connsiteX0-181" fmla="*/ 0 w 4397188"/>
              <a:gd name="connsiteY0-182" fmla="*/ 0 h 3281082"/>
              <a:gd name="connsiteX1-183" fmla="*/ 4397188 w 4397188"/>
              <a:gd name="connsiteY1-184" fmla="*/ 1 h 3281082"/>
              <a:gd name="connsiteX2-185" fmla="*/ 1546411 w 4397188"/>
              <a:gd name="connsiteY2-186" fmla="*/ 954741 h 3281082"/>
              <a:gd name="connsiteX3-187" fmla="*/ 0 w 4397188"/>
              <a:gd name="connsiteY3-188" fmla="*/ 3281082 h 3281082"/>
              <a:gd name="connsiteX4-189" fmla="*/ 0 w 4397188"/>
              <a:gd name="connsiteY4-190" fmla="*/ 0 h 3281082"/>
              <a:gd name="connsiteX0-191" fmla="*/ 0 w 4397188"/>
              <a:gd name="connsiteY0-192" fmla="*/ 0 h 3281082"/>
              <a:gd name="connsiteX1-193" fmla="*/ 4397188 w 4397188"/>
              <a:gd name="connsiteY1-194" fmla="*/ 1 h 3281082"/>
              <a:gd name="connsiteX2-195" fmla="*/ 1546411 w 4397188"/>
              <a:gd name="connsiteY2-196" fmla="*/ 954741 h 3281082"/>
              <a:gd name="connsiteX3-197" fmla="*/ 0 w 4397188"/>
              <a:gd name="connsiteY3-198" fmla="*/ 3281082 h 3281082"/>
              <a:gd name="connsiteX4-199" fmla="*/ 0 w 4397188"/>
              <a:gd name="connsiteY4-200" fmla="*/ 0 h 3281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97188" h="3281082">
                <a:moveTo>
                  <a:pt x="0" y="0"/>
                </a:moveTo>
                <a:lnTo>
                  <a:pt x="4397188" y="1"/>
                </a:lnTo>
                <a:cubicBezTo>
                  <a:pt x="3776383" y="1033183"/>
                  <a:pt x="2723030" y="515470"/>
                  <a:pt x="1546411" y="954741"/>
                </a:cubicBezTo>
                <a:cubicBezTo>
                  <a:pt x="369792" y="1394012"/>
                  <a:pt x="656665" y="3090582"/>
                  <a:pt x="0" y="3281082"/>
                </a:cubicBezTo>
                <a:lnTo>
                  <a:pt x="0" y="0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053360" y="2456677"/>
            <a:ext cx="2436372" cy="2009816"/>
            <a:chOff x="2053360" y="2456677"/>
            <a:chExt cx="2436372" cy="2009816"/>
          </a:xfrm>
        </p:grpSpPr>
        <p:grpSp>
          <p:nvGrpSpPr>
            <p:cNvPr id="12" name="组合 11"/>
            <p:cNvGrpSpPr/>
            <p:nvPr/>
          </p:nvGrpSpPr>
          <p:grpSpPr>
            <a:xfrm>
              <a:off x="2270270" y="2456677"/>
              <a:ext cx="2009816" cy="2009816"/>
              <a:chOff x="1941722" y="4388895"/>
              <a:chExt cx="1041254" cy="104125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941722" y="4388895"/>
                <a:ext cx="1041254" cy="1041254"/>
              </a:xfrm>
              <a:prstGeom prst="ellipse">
                <a:avLst/>
              </a:prstGeom>
              <a:solidFill>
                <a:srgbClr val="6868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弧形 13"/>
              <p:cNvSpPr/>
              <p:nvPr/>
            </p:nvSpPr>
            <p:spPr>
              <a:xfrm>
                <a:off x="2046895" y="4494068"/>
                <a:ext cx="830906" cy="830906"/>
              </a:xfrm>
              <a:prstGeom prst="arc">
                <a:avLst>
                  <a:gd name="adj1" fmla="val 10998501"/>
                  <a:gd name="adj2" fmla="val 14471926"/>
                </a:avLst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" name="TextBox 30"/>
            <p:cNvSpPr txBox="1"/>
            <p:nvPr/>
          </p:nvSpPr>
          <p:spPr>
            <a:xfrm>
              <a:off x="2053360" y="2929132"/>
              <a:ext cx="24363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600"/>
              <a:r>
                <a:rPr lang="en-US" altLang="zh-CN" sz="7200" b="1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cs typeface="+mn-ea"/>
                  <a:sym typeface="+mn-lt"/>
                </a:rPr>
                <a:t>04</a:t>
              </a:r>
              <a:endParaRPr lang="zh-CN" altLang="en-US" sz="72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754880" y="2759075"/>
            <a:ext cx="5612130" cy="117094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dirty="0">
                <a:solidFill>
                  <a:srgbClr val="77779E"/>
                </a:solidFill>
                <a:cs typeface="+mn-ea"/>
                <a:sym typeface="+mn-lt"/>
              </a:rPr>
              <a:t>个人总结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9404600" y="442596"/>
            <a:ext cx="2319189" cy="384721"/>
            <a:chOff x="7714722" y="1680901"/>
            <a:chExt cx="1685200" cy="279550"/>
          </a:xfrm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6" name="文本框 15"/>
            <p:cNvSpPr txBox="1"/>
            <p:nvPr/>
          </p:nvSpPr>
          <p:spPr>
            <a:xfrm>
              <a:off x="8732636" y="1680901"/>
              <a:ext cx="667286" cy="279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00" dirty="0">
                  <a:solidFill>
                    <a:srgbClr val="6868AC"/>
                  </a:solidFill>
                  <a:cs typeface="+mn-ea"/>
                  <a:sym typeface="+mn-lt"/>
                </a:rPr>
                <a:t>LOGO</a:t>
              </a:r>
              <a:endParaRPr lang="zh-CN" altLang="en-US" sz="1900" dirty="0">
                <a:solidFill>
                  <a:srgbClr val="6868AC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113682" y="1701566"/>
              <a:ext cx="730558" cy="246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企业标志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714722" y="1821948"/>
              <a:ext cx="368420" cy="62106"/>
              <a:chOff x="2485023" y="504381"/>
              <a:chExt cx="519891" cy="8764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485023" y="504381"/>
                <a:ext cx="87642" cy="87641"/>
              </a:xfrm>
              <a:prstGeom prst="ellipse">
                <a:avLst/>
              </a:prstGeom>
              <a:solidFill>
                <a:srgbClr val="B8B6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gradFill>
                    <a:gsLst>
                      <a:gs pos="0">
                        <a:srgbClr val="FEFFFF"/>
                      </a:gs>
                      <a:gs pos="61000">
                        <a:srgbClr val="FECE66"/>
                      </a:gs>
                    </a:gsLst>
                    <a:lin ang="54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2709592" y="504381"/>
                <a:ext cx="87642" cy="87641"/>
              </a:xfrm>
              <a:prstGeom prst="ellipse">
                <a:avLst/>
              </a:prstGeom>
              <a:solidFill>
                <a:srgbClr val="9998C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gradFill>
                    <a:gsLst>
                      <a:gs pos="0">
                        <a:srgbClr val="FEFFFF"/>
                      </a:gs>
                      <a:gs pos="61000">
                        <a:srgbClr val="FECE66"/>
                      </a:gs>
                    </a:gsLst>
                    <a:lin ang="54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917272" y="504381"/>
                <a:ext cx="87642" cy="87641"/>
              </a:xfrm>
              <a:prstGeom prst="ellipse">
                <a:avLst/>
              </a:prstGeom>
              <a:solidFill>
                <a:srgbClr val="6362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gradFill>
                    <a:gsLst>
                      <a:gs pos="0">
                        <a:srgbClr val="FEFFFF"/>
                      </a:gs>
                      <a:gs pos="61000">
                        <a:srgbClr val="FECE66"/>
                      </a:gs>
                    </a:gsLst>
                    <a:lin ang="5400000" scaled="0"/>
                  </a:gra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10261427" y="4748464"/>
            <a:ext cx="2427878" cy="2277979"/>
          </a:xfrm>
          <a:custGeom>
            <a:avLst/>
            <a:gdLst>
              <a:gd name="connsiteX0" fmla="*/ 2427878 w 2427878"/>
              <a:gd name="connsiteY0" fmla="*/ 0 h 2277979"/>
              <a:gd name="connsiteX1" fmla="*/ 1513478 w 2427878"/>
              <a:gd name="connsiteY1" fmla="*/ 224589 h 2277979"/>
              <a:gd name="connsiteX2" fmla="*/ 1304931 w 2427878"/>
              <a:gd name="connsiteY2" fmla="*/ 1187115 h 2277979"/>
              <a:gd name="connsiteX3" fmla="*/ 198025 w 2427878"/>
              <a:gd name="connsiteY3" fmla="*/ 1572126 h 2277979"/>
              <a:gd name="connsiteX4" fmla="*/ 5520 w 2427878"/>
              <a:gd name="connsiteY4" fmla="*/ 2277979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878" h="2277979">
                <a:moveTo>
                  <a:pt x="2427878" y="0"/>
                </a:moveTo>
                <a:cubicBezTo>
                  <a:pt x="2064257" y="13368"/>
                  <a:pt x="1700636" y="26737"/>
                  <a:pt x="1513478" y="224589"/>
                </a:cubicBezTo>
                <a:cubicBezTo>
                  <a:pt x="1326320" y="422441"/>
                  <a:pt x="1524173" y="962526"/>
                  <a:pt x="1304931" y="1187115"/>
                </a:cubicBezTo>
                <a:cubicBezTo>
                  <a:pt x="1085689" y="1411705"/>
                  <a:pt x="414593" y="1390315"/>
                  <a:pt x="198025" y="1572126"/>
                </a:cubicBezTo>
                <a:cubicBezTo>
                  <a:pt x="-18543" y="1753937"/>
                  <a:pt x="-6512" y="2015958"/>
                  <a:pt x="5520" y="227797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28337" y="-256674"/>
            <a:ext cx="1810426" cy="2422357"/>
          </a:xfrm>
          <a:custGeom>
            <a:avLst/>
            <a:gdLst>
              <a:gd name="connsiteX0" fmla="*/ 1572126 w 1810426"/>
              <a:gd name="connsiteY0" fmla="*/ 0 h 2422357"/>
              <a:gd name="connsiteX1" fmla="*/ 1732548 w 1810426"/>
              <a:gd name="connsiteY1" fmla="*/ 737936 h 2422357"/>
              <a:gd name="connsiteX2" fmla="*/ 481263 w 1810426"/>
              <a:gd name="connsiteY2" fmla="*/ 1459831 h 2422357"/>
              <a:gd name="connsiteX3" fmla="*/ 0 w 1810426"/>
              <a:gd name="connsiteY3" fmla="*/ 2422357 h 242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426" h="2422357">
                <a:moveTo>
                  <a:pt x="1572126" y="0"/>
                </a:moveTo>
                <a:cubicBezTo>
                  <a:pt x="1743242" y="247315"/>
                  <a:pt x="1914358" y="494631"/>
                  <a:pt x="1732548" y="737936"/>
                </a:cubicBezTo>
                <a:cubicBezTo>
                  <a:pt x="1550738" y="981241"/>
                  <a:pt x="770021" y="1179094"/>
                  <a:pt x="481263" y="1459831"/>
                </a:cubicBezTo>
                <a:cubicBezTo>
                  <a:pt x="192505" y="1740568"/>
                  <a:pt x="96252" y="2081462"/>
                  <a:pt x="0" y="2422357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974417" y="4687066"/>
            <a:ext cx="290209" cy="290209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4786" y="1867095"/>
            <a:ext cx="290209" cy="290209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4"/>
          <p:cNvSpPr/>
          <p:nvPr/>
        </p:nvSpPr>
        <p:spPr>
          <a:xfrm>
            <a:off x="-185029" y="-52540"/>
            <a:ext cx="5035095" cy="4004370"/>
          </a:xfrm>
          <a:custGeom>
            <a:avLst/>
            <a:gdLst>
              <a:gd name="connsiteX0" fmla="*/ 0 w 5904411"/>
              <a:gd name="connsiteY0" fmla="*/ 0 h 4624251"/>
              <a:gd name="connsiteX1" fmla="*/ 5904411 w 5904411"/>
              <a:gd name="connsiteY1" fmla="*/ 0 h 4624251"/>
              <a:gd name="connsiteX2" fmla="*/ 5904411 w 5904411"/>
              <a:gd name="connsiteY2" fmla="*/ 4624251 h 4624251"/>
              <a:gd name="connsiteX3" fmla="*/ 0 w 5904411"/>
              <a:gd name="connsiteY3" fmla="*/ 4624251 h 4624251"/>
              <a:gd name="connsiteX4" fmla="*/ 0 w 5904411"/>
              <a:gd name="connsiteY4" fmla="*/ 0 h 4624251"/>
              <a:gd name="connsiteX0-1" fmla="*/ 0 w 5904411"/>
              <a:gd name="connsiteY0-2" fmla="*/ 0 h 4624251"/>
              <a:gd name="connsiteX1-3" fmla="*/ 5904411 w 5904411"/>
              <a:gd name="connsiteY1-4" fmla="*/ 0 h 4624251"/>
              <a:gd name="connsiteX2-5" fmla="*/ 2599508 w 5904411"/>
              <a:gd name="connsiteY2-6" fmla="*/ 1881051 h 4624251"/>
              <a:gd name="connsiteX3-7" fmla="*/ 0 w 5904411"/>
              <a:gd name="connsiteY3-8" fmla="*/ 4624251 h 4624251"/>
              <a:gd name="connsiteX4-9" fmla="*/ 0 w 5904411"/>
              <a:gd name="connsiteY4-10" fmla="*/ 0 h 4624251"/>
              <a:gd name="connsiteX0-11" fmla="*/ 0 w 5950274"/>
              <a:gd name="connsiteY0-12" fmla="*/ 0 h 4653582"/>
              <a:gd name="connsiteX1-13" fmla="*/ 5904411 w 5950274"/>
              <a:gd name="connsiteY1-14" fmla="*/ 0 h 4653582"/>
              <a:gd name="connsiteX2-15" fmla="*/ 2599508 w 5950274"/>
              <a:gd name="connsiteY2-16" fmla="*/ 1881051 h 4653582"/>
              <a:gd name="connsiteX3-17" fmla="*/ 0 w 5950274"/>
              <a:gd name="connsiteY3-18" fmla="*/ 4624251 h 4653582"/>
              <a:gd name="connsiteX4-19" fmla="*/ 0 w 5950274"/>
              <a:gd name="connsiteY4-20" fmla="*/ 0 h 4653582"/>
              <a:gd name="connsiteX0-21" fmla="*/ 0 w 5950274"/>
              <a:gd name="connsiteY0-22" fmla="*/ 0 h 4624251"/>
              <a:gd name="connsiteX1-23" fmla="*/ 5904411 w 5950274"/>
              <a:gd name="connsiteY1-24" fmla="*/ 0 h 4624251"/>
              <a:gd name="connsiteX2-25" fmla="*/ 2599508 w 5950274"/>
              <a:gd name="connsiteY2-26" fmla="*/ 1881051 h 4624251"/>
              <a:gd name="connsiteX3-27" fmla="*/ 0 w 5950274"/>
              <a:gd name="connsiteY3-28" fmla="*/ 4624251 h 4624251"/>
              <a:gd name="connsiteX4-29" fmla="*/ 0 w 5950274"/>
              <a:gd name="connsiteY4-30" fmla="*/ 0 h 4624251"/>
              <a:gd name="connsiteX0-31" fmla="*/ 0 w 4974282"/>
              <a:gd name="connsiteY0-32" fmla="*/ 404949 h 5029200"/>
              <a:gd name="connsiteX1-33" fmla="*/ 4911633 w 4974282"/>
              <a:gd name="connsiteY1-34" fmla="*/ 0 h 5029200"/>
              <a:gd name="connsiteX2-35" fmla="*/ 2599508 w 4974282"/>
              <a:gd name="connsiteY2-36" fmla="*/ 2286000 h 5029200"/>
              <a:gd name="connsiteX3-37" fmla="*/ 0 w 4974282"/>
              <a:gd name="connsiteY3-38" fmla="*/ 5029200 h 5029200"/>
              <a:gd name="connsiteX4-39" fmla="*/ 0 w 4974282"/>
              <a:gd name="connsiteY4-40" fmla="*/ 404949 h 5029200"/>
              <a:gd name="connsiteX0-41" fmla="*/ 0 w 5821322"/>
              <a:gd name="connsiteY0-42" fmla="*/ 0 h 4624251"/>
              <a:gd name="connsiteX1-43" fmla="*/ 5773781 w 5821322"/>
              <a:gd name="connsiteY1-44" fmla="*/ 1907176 h 4624251"/>
              <a:gd name="connsiteX2-45" fmla="*/ 2599508 w 5821322"/>
              <a:gd name="connsiteY2-46" fmla="*/ 1881051 h 4624251"/>
              <a:gd name="connsiteX3-47" fmla="*/ 0 w 5821322"/>
              <a:gd name="connsiteY3-48" fmla="*/ 4624251 h 4624251"/>
              <a:gd name="connsiteX4-49" fmla="*/ 0 w 5821322"/>
              <a:gd name="connsiteY4-50" fmla="*/ 0 h 4624251"/>
              <a:gd name="connsiteX0-51" fmla="*/ 0 w 5821322"/>
              <a:gd name="connsiteY0-52" fmla="*/ 0 h 4624251"/>
              <a:gd name="connsiteX1-53" fmla="*/ 5773781 w 5821322"/>
              <a:gd name="connsiteY1-54" fmla="*/ 1907176 h 4624251"/>
              <a:gd name="connsiteX2-55" fmla="*/ 2599508 w 5821322"/>
              <a:gd name="connsiteY2-56" fmla="*/ 1881051 h 4624251"/>
              <a:gd name="connsiteX3-57" fmla="*/ 0 w 5821322"/>
              <a:gd name="connsiteY3-58" fmla="*/ 4624251 h 4624251"/>
              <a:gd name="connsiteX4-59" fmla="*/ 0 w 5821322"/>
              <a:gd name="connsiteY4-60" fmla="*/ 0 h 4624251"/>
              <a:gd name="connsiteX0-61" fmla="*/ 0 w 5885782"/>
              <a:gd name="connsiteY0-62" fmla="*/ 26127 h 4650378"/>
              <a:gd name="connsiteX1-63" fmla="*/ 5839095 w 5885782"/>
              <a:gd name="connsiteY1-64" fmla="*/ 0 h 4650378"/>
              <a:gd name="connsiteX2-65" fmla="*/ 2599508 w 5885782"/>
              <a:gd name="connsiteY2-66" fmla="*/ 1907178 h 4650378"/>
              <a:gd name="connsiteX3-67" fmla="*/ 0 w 5885782"/>
              <a:gd name="connsiteY3-68" fmla="*/ 4650378 h 4650378"/>
              <a:gd name="connsiteX4-69" fmla="*/ 0 w 5885782"/>
              <a:gd name="connsiteY4-70" fmla="*/ 26127 h 4650378"/>
              <a:gd name="connsiteX0-71" fmla="*/ 0 w 5854869"/>
              <a:gd name="connsiteY0-72" fmla="*/ 26127 h 4650378"/>
              <a:gd name="connsiteX1-73" fmla="*/ 5839095 w 5854869"/>
              <a:gd name="connsiteY1-74" fmla="*/ 0 h 4650378"/>
              <a:gd name="connsiteX2-75" fmla="*/ 2599508 w 5854869"/>
              <a:gd name="connsiteY2-76" fmla="*/ 1907178 h 4650378"/>
              <a:gd name="connsiteX3-77" fmla="*/ 0 w 5854869"/>
              <a:gd name="connsiteY3-78" fmla="*/ 4650378 h 4650378"/>
              <a:gd name="connsiteX4-79" fmla="*/ 0 w 5854869"/>
              <a:gd name="connsiteY4-80" fmla="*/ 26127 h 4650378"/>
              <a:gd name="connsiteX0-81" fmla="*/ 0 w 5856530"/>
              <a:gd name="connsiteY0-82" fmla="*/ 26127 h 4650378"/>
              <a:gd name="connsiteX1-83" fmla="*/ 5839095 w 5856530"/>
              <a:gd name="connsiteY1-84" fmla="*/ 0 h 4650378"/>
              <a:gd name="connsiteX2-85" fmla="*/ 2599508 w 5856530"/>
              <a:gd name="connsiteY2-86" fmla="*/ 1907178 h 4650378"/>
              <a:gd name="connsiteX3-87" fmla="*/ 0 w 5856530"/>
              <a:gd name="connsiteY3-88" fmla="*/ 4650378 h 4650378"/>
              <a:gd name="connsiteX4-89" fmla="*/ 0 w 5856530"/>
              <a:gd name="connsiteY4-90" fmla="*/ 26127 h 4650378"/>
              <a:gd name="connsiteX0-91" fmla="*/ 0 w 5856530"/>
              <a:gd name="connsiteY0-92" fmla="*/ 26127 h 4650378"/>
              <a:gd name="connsiteX1-93" fmla="*/ 5839095 w 5856530"/>
              <a:gd name="connsiteY1-94" fmla="*/ 0 h 4650378"/>
              <a:gd name="connsiteX2-95" fmla="*/ 2599508 w 5856530"/>
              <a:gd name="connsiteY2-96" fmla="*/ 1907178 h 4650378"/>
              <a:gd name="connsiteX3-97" fmla="*/ 0 w 5856530"/>
              <a:gd name="connsiteY3-98" fmla="*/ 4650378 h 4650378"/>
              <a:gd name="connsiteX4-99" fmla="*/ 0 w 5856530"/>
              <a:gd name="connsiteY4-100" fmla="*/ 26127 h 4650378"/>
              <a:gd name="connsiteX0-101" fmla="*/ 0 w 5847385"/>
              <a:gd name="connsiteY0-102" fmla="*/ 26127 h 4650378"/>
              <a:gd name="connsiteX1-103" fmla="*/ 5839095 w 5847385"/>
              <a:gd name="connsiteY1-104" fmla="*/ 0 h 4650378"/>
              <a:gd name="connsiteX2-105" fmla="*/ 2599508 w 5847385"/>
              <a:gd name="connsiteY2-106" fmla="*/ 1907178 h 4650378"/>
              <a:gd name="connsiteX3-107" fmla="*/ 0 w 5847385"/>
              <a:gd name="connsiteY3-108" fmla="*/ 4650378 h 4650378"/>
              <a:gd name="connsiteX4-109" fmla="*/ 0 w 5847385"/>
              <a:gd name="connsiteY4-110" fmla="*/ 26127 h 46503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7385" h="4650378">
                <a:moveTo>
                  <a:pt x="0" y="26127"/>
                </a:moveTo>
                <a:lnTo>
                  <a:pt x="5839095" y="0"/>
                </a:lnTo>
                <a:cubicBezTo>
                  <a:pt x="5998027" y="1972491"/>
                  <a:pt x="3833948" y="1223555"/>
                  <a:pt x="2599508" y="1907178"/>
                </a:cubicBezTo>
                <a:cubicBezTo>
                  <a:pt x="1365068" y="2590801"/>
                  <a:pt x="2288176" y="4441372"/>
                  <a:pt x="0" y="4650378"/>
                </a:cubicBezTo>
                <a:lnTo>
                  <a:pt x="0" y="26127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472690" y="804545"/>
            <a:ext cx="9140825" cy="5654675"/>
          </a:xfrm>
          <a:prstGeom prst="roundRect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Git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的代码托管 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版本的保存意识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从网上以及官方给出的各种说明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先去看他们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然后自己慢慢照着修改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寻找问题的过程很重要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. 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要保留详细的说明和注释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不然时间太久自己都会忘记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………. 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总而言之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每次提交的时候我都有新的收获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不过呢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要提到我最难忘的一件事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则要属上上个周天发生的一件事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</a:t>
            </a:r>
          </a:p>
          <a:p>
            <a:pPr algn="l"/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晴朗的星期天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我起床打开电脑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想要往单片机中增加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Flash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存储的新功能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一切都很顺利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不到一点钟我就差不多完成了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烧写运行也没有问题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串口也得到了数据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但是呢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突然就显示我失去了连接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发生了什么啊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我什么都没有做啊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为什么不管怎么搞都调不同呢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.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而之后不管是怎么做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都无法得到预想的结果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我继续尝试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还是不行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退回到原来的版本也不行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.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我于是感觉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嗯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不会是板子烧坏了吧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于是我继续拿着这个板子排查错误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整个下午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我终于发现了这个是因为什么了</a:t>
            </a:r>
            <a:endParaRPr lang="en-US" altLang="zh-CN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并且我通过查数据手册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然后到处论坛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到处搜索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发现了我存的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Flash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的存储空间是不可以全部给我的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特别是我把用于校准的时钟信息给擦了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这个东西擦了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对我来说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就没有办法给他弄回去了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擦了之后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单片机的那块芯片就和报废没有区别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对我而言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因为我修不好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  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最后 我换了一块板子  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把存储数据的条数最多换成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64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条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这样 我就不在发生之前的问题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再短暂的调试了不到一个小时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我就搞定了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.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不过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就因为这个问题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我下午一直到晚上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8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点多都在一直弄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花了整整一天的时间排查出了问题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我感到特别恼火之后的轻松</a:t>
            </a:r>
            <a:endParaRPr lang="en-US" altLang="zh-CN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86150" y="255332"/>
            <a:ext cx="0" cy="7193280"/>
          </a:xfrm>
          <a:prstGeom prst="line">
            <a:avLst/>
          </a:prstGeom>
          <a:ln>
            <a:gradFill flip="none" rotWithShape="1">
              <a:gsLst>
                <a:gs pos="84000">
                  <a:schemeClr val="accent1">
                    <a:lumMod val="5000"/>
                    <a:lumOff val="9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86150" y="3205542"/>
            <a:ext cx="81280" cy="81280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86150" y="196856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6150" y="381133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86150" y="557282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2652462">
            <a:off x="10129839" y="469347"/>
            <a:ext cx="2912896" cy="752685"/>
          </a:xfrm>
          <a:prstGeom prst="roundRect">
            <a:avLst>
              <a:gd name="adj" fmla="val 50000"/>
            </a:avLst>
          </a:prstGeom>
          <a:solidFill>
            <a:srgbClr val="777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6010" y="892717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charset="-122"/>
                <a:ea typeface="华文楷体" panose="02010600040101010101" charset="-122"/>
              </a:rPr>
              <a:t>张磊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10" y="3539422"/>
            <a:ext cx="8207163" cy="75567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05949" y="296968"/>
            <a:ext cx="150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Furina</a:t>
            </a:r>
            <a:endParaRPr lang="zh-CN" altLang="en-US" sz="3200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2472690" y="804545"/>
            <a:ext cx="9140825" cy="5654675"/>
          </a:xfrm>
          <a:prstGeom prst="roundRect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首先，在单片机学习的过程中遇到了一些困难，比如在看学习视频时听不懂等等，后来发觉必须去认真读数据手册，结合例程代码来使用。第二个问题就是对ccs，调试助手的不熟悉，我们小组互相分享使用心得，使得这个问题解决。</a:t>
            </a:r>
          </a:p>
          <a:p>
            <a:pPr algn="l"/>
            <a:endParaRPr lang="zh-CN" altLang="en-US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在完成任务的过程中，我将温度与电压的代码跑通后，首先我利用学习到的中断知识，当按钮被按下时，触发中断，判断点击后adcMode的值来进行电压/温度的采集或睡眠，最后当项目跑通的时候，感觉受益匪浅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.</a:t>
            </a:r>
            <a:endParaRPr lang="zh-CN" altLang="en-US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在处理数据画图的时候，我利用的办法是用先读取文件中的数据，并对数据进行清洗后分成两个数组，利用matplotlib库进行画图。</a:t>
            </a:r>
          </a:p>
          <a:p>
            <a:pPr algn="l"/>
            <a:endParaRPr lang="zh-CN" altLang="en-US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</a:t>
            </a:r>
            <a:r>
              <a:rPr lang="en-US" altLang="zh-CN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flash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功能的学习中，我</a:t>
            </a:r>
          </a:p>
          <a:p>
            <a:pPr algn="l"/>
            <a:endParaRPr lang="zh-CN" altLang="en-US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86150" y="255332"/>
            <a:ext cx="0" cy="7193280"/>
          </a:xfrm>
          <a:prstGeom prst="line">
            <a:avLst/>
          </a:prstGeom>
          <a:ln>
            <a:gradFill flip="none" rotWithShape="1">
              <a:gsLst>
                <a:gs pos="84000">
                  <a:schemeClr val="accent1">
                    <a:lumMod val="5000"/>
                    <a:lumOff val="9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86150" y="3205542"/>
            <a:ext cx="81280" cy="81280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86150" y="196856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6150" y="381133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86150" y="557282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2652462">
            <a:off x="10129839" y="469347"/>
            <a:ext cx="2912896" cy="752685"/>
          </a:xfrm>
          <a:prstGeom prst="roundRect">
            <a:avLst>
              <a:gd name="adj" fmla="val 50000"/>
            </a:avLst>
          </a:prstGeom>
          <a:solidFill>
            <a:srgbClr val="777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305" y="43624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</a:rPr>
              <a:t>庄骐嘉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2472690" y="804545"/>
            <a:ext cx="9140825" cy="5654675"/>
          </a:xfrm>
          <a:prstGeom prst="roundRect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学习MSP430g2553单片机的过程中，我深刻领悟到嵌入式系统的精妙之处。通过编程与硬件设计的结合，我不仅理解了微控制器的底层运作原理，还能够实际应用这些知识。在项目中，我学到了如何配置引脚、利用中断来处理异步事件，并通过优化代码提高系统性能。这一过程中，我的问题解决能力得到了锻炼，同时也提高了团队协作的技能。总体而言</a:t>
            </a:r>
            <a:r>
              <a:rPr lang="zh-CN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MSP430g2553的学习经历不仅拓展了我的嵌入式系统知识，还激发了我对物联网和嵌入式开发领域的浓厚兴趣。</a:t>
            </a:r>
            <a:endParaRPr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86150" y="255332"/>
            <a:ext cx="0" cy="7193280"/>
          </a:xfrm>
          <a:prstGeom prst="line">
            <a:avLst/>
          </a:prstGeom>
          <a:ln>
            <a:gradFill flip="none" rotWithShape="1">
              <a:gsLst>
                <a:gs pos="84000">
                  <a:schemeClr val="accent1">
                    <a:lumMod val="5000"/>
                    <a:lumOff val="9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86150" y="3205542"/>
            <a:ext cx="81280" cy="81280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86150" y="196856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6150" y="381133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86150" y="557282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2652462">
            <a:off x="10129839" y="469347"/>
            <a:ext cx="2912896" cy="752685"/>
          </a:xfrm>
          <a:prstGeom prst="roundRect">
            <a:avLst>
              <a:gd name="adj" fmla="val 50000"/>
            </a:avLst>
          </a:prstGeom>
          <a:solidFill>
            <a:srgbClr val="777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305" y="43624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</a:rPr>
              <a:t>徐兴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2472690" y="804545"/>
            <a:ext cx="9140825" cy="5654675"/>
          </a:xfrm>
          <a:prstGeom prst="roundRect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在本次综合设计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的学习实践过程中，通过学习研究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MSP430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单片机架构和编程技术，我深刻理解了嵌入式系统的原理和运作方式。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一块小小的单片机，居然能够有如此巨大的作用和开发的潜力，让我印象深刻。从最初的点亮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LED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灯到最终协作完成完整的一个程序，我的各项能力都得到了充分的锻炼。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在学习过程中，我对于数据获取和存储一块曾有诸多疑惑，在自我钻研并求助组员后，我终于解开了疑点，这让我更加懂得团队协作的重要性。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在工作项目的后期，我参与了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PPT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的制作，让我回顾了整个项目从无到有的发展过程，也让我更加体会到了与小组成员合作的重要性。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86150" y="255332"/>
            <a:ext cx="0" cy="7193280"/>
          </a:xfrm>
          <a:prstGeom prst="line">
            <a:avLst/>
          </a:prstGeom>
          <a:ln>
            <a:gradFill flip="none" rotWithShape="1">
              <a:gsLst>
                <a:gs pos="84000">
                  <a:schemeClr val="accent1">
                    <a:lumMod val="5000"/>
                    <a:lumOff val="9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86150" y="3205542"/>
            <a:ext cx="81280" cy="81280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86150" y="196856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6150" y="381133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86150" y="557282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2652462">
            <a:off x="10129839" y="469347"/>
            <a:ext cx="2912896" cy="752685"/>
          </a:xfrm>
          <a:prstGeom prst="roundRect">
            <a:avLst>
              <a:gd name="adj" fmla="val 50000"/>
            </a:avLst>
          </a:prstGeom>
          <a:solidFill>
            <a:srgbClr val="777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305" y="43624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</a:rPr>
              <a:t>王天瑞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2472690" y="804545"/>
            <a:ext cx="9140825" cy="5654675"/>
          </a:xfrm>
          <a:prstGeom prst="roundRect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1.进行实践项目开始小型项目，例如LED闪烁或按键输入处理，然后逐渐挑战更复杂的任务，如模拟信号处理或通信协议。</a:t>
            </a:r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2.加入社区：与其他MSP430爱好者或专家进行交流是学习的重要部分。参加相关论坛、社交媒体群组，和其他人分享经验、提出问题或寻求帮助。</a:t>
            </a:r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3.探索资源：互联网上有许多教程、开源项目和示例代码可供学习和借鉴。</a:t>
            </a:r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4.认识并使用了画图pdi调试软件vofa＋，丰富了学习经历</a:t>
            </a:r>
            <a:endParaRPr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86150" y="255332"/>
            <a:ext cx="0" cy="7193280"/>
          </a:xfrm>
          <a:prstGeom prst="line">
            <a:avLst/>
          </a:prstGeom>
          <a:ln>
            <a:gradFill flip="none" rotWithShape="1">
              <a:gsLst>
                <a:gs pos="84000">
                  <a:schemeClr val="accent1">
                    <a:lumMod val="5000"/>
                    <a:lumOff val="9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86150" y="3205542"/>
            <a:ext cx="81280" cy="81280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86150" y="196856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6150" y="381133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86150" y="5572822"/>
            <a:ext cx="81280" cy="812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2652462">
            <a:off x="10129839" y="469347"/>
            <a:ext cx="2912896" cy="752685"/>
          </a:xfrm>
          <a:prstGeom prst="roundRect">
            <a:avLst>
              <a:gd name="adj" fmla="val 50000"/>
            </a:avLst>
          </a:prstGeom>
          <a:solidFill>
            <a:srgbClr val="777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305" y="43624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</a:rPr>
              <a:t>邓淼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936867" y="4417232"/>
            <a:ext cx="9255133" cy="2440767"/>
          </a:xfrm>
          <a:custGeom>
            <a:avLst/>
            <a:gdLst>
              <a:gd name="connsiteX0" fmla="*/ 0 w 10742023"/>
              <a:gd name="connsiteY0" fmla="*/ 0 h 2037805"/>
              <a:gd name="connsiteX1" fmla="*/ 10742023 w 10742023"/>
              <a:gd name="connsiteY1" fmla="*/ 0 h 2037805"/>
              <a:gd name="connsiteX2" fmla="*/ 10742023 w 10742023"/>
              <a:gd name="connsiteY2" fmla="*/ 2037805 h 2037805"/>
              <a:gd name="connsiteX3" fmla="*/ 0 w 10742023"/>
              <a:gd name="connsiteY3" fmla="*/ 2037805 h 2037805"/>
              <a:gd name="connsiteX4" fmla="*/ 0 w 10742023"/>
              <a:gd name="connsiteY4" fmla="*/ 0 h 2037805"/>
              <a:gd name="connsiteX0-1" fmla="*/ 1828800 w 10742023"/>
              <a:gd name="connsiteY0-2" fmla="*/ 1371600 h 2037805"/>
              <a:gd name="connsiteX1-3" fmla="*/ 10742023 w 10742023"/>
              <a:gd name="connsiteY1-4" fmla="*/ 0 h 2037805"/>
              <a:gd name="connsiteX2-5" fmla="*/ 10742023 w 10742023"/>
              <a:gd name="connsiteY2-6" fmla="*/ 2037805 h 2037805"/>
              <a:gd name="connsiteX3-7" fmla="*/ 0 w 10742023"/>
              <a:gd name="connsiteY3-8" fmla="*/ 2037805 h 2037805"/>
              <a:gd name="connsiteX4-9" fmla="*/ 1828800 w 10742023"/>
              <a:gd name="connsiteY4-10" fmla="*/ 1371600 h 2037805"/>
              <a:gd name="connsiteX0-11" fmla="*/ 2429104 w 11342327"/>
              <a:gd name="connsiteY0-12" fmla="*/ 1379162 h 2045367"/>
              <a:gd name="connsiteX1-13" fmla="*/ 11342327 w 11342327"/>
              <a:gd name="connsiteY1-14" fmla="*/ 7562 h 2045367"/>
              <a:gd name="connsiteX2-15" fmla="*/ 11342327 w 11342327"/>
              <a:gd name="connsiteY2-16" fmla="*/ 2045367 h 2045367"/>
              <a:gd name="connsiteX3-17" fmla="*/ 600304 w 11342327"/>
              <a:gd name="connsiteY3-18" fmla="*/ 2045367 h 2045367"/>
              <a:gd name="connsiteX4-19" fmla="*/ 2429104 w 11342327"/>
              <a:gd name="connsiteY4-20" fmla="*/ 1379162 h 2045367"/>
              <a:gd name="connsiteX0-21" fmla="*/ 2429104 w 11342327"/>
              <a:gd name="connsiteY0-22" fmla="*/ 1408535 h 2074740"/>
              <a:gd name="connsiteX1-23" fmla="*/ 5511938 w 11342327"/>
              <a:gd name="connsiteY1-24" fmla="*/ 807644 h 2074740"/>
              <a:gd name="connsiteX2-25" fmla="*/ 11342327 w 11342327"/>
              <a:gd name="connsiteY2-26" fmla="*/ 36935 h 2074740"/>
              <a:gd name="connsiteX3-27" fmla="*/ 11342327 w 11342327"/>
              <a:gd name="connsiteY3-28" fmla="*/ 2074740 h 2074740"/>
              <a:gd name="connsiteX4-29" fmla="*/ 600304 w 11342327"/>
              <a:gd name="connsiteY4-30" fmla="*/ 2074740 h 2074740"/>
              <a:gd name="connsiteX5" fmla="*/ 2429104 w 11342327"/>
              <a:gd name="connsiteY5" fmla="*/ 1408535 h 2074740"/>
              <a:gd name="connsiteX0-31" fmla="*/ 2276651 w 11189874"/>
              <a:gd name="connsiteY0-32" fmla="*/ 1454799 h 2121004"/>
              <a:gd name="connsiteX1-33" fmla="*/ 4562651 w 11189874"/>
              <a:gd name="connsiteY1-34" fmla="*/ 331393 h 2121004"/>
              <a:gd name="connsiteX2-35" fmla="*/ 11189874 w 11189874"/>
              <a:gd name="connsiteY2-36" fmla="*/ 83199 h 2121004"/>
              <a:gd name="connsiteX3-37" fmla="*/ 11189874 w 11189874"/>
              <a:gd name="connsiteY3-38" fmla="*/ 2121004 h 2121004"/>
              <a:gd name="connsiteX4-39" fmla="*/ 447851 w 11189874"/>
              <a:gd name="connsiteY4-40" fmla="*/ 2121004 h 2121004"/>
              <a:gd name="connsiteX5-41" fmla="*/ 2276651 w 11189874"/>
              <a:gd name="connsiteY5-42" fmla="*/ 1454799 h 2121004"/>
              <a:gd name="connsiteX0-43" fmla="*/ 2276651 w 11189874"/>
              <a:gd name="connsiteY0-44" fmla="*/ 1454799 h 2121004"/>
              <a:gd name="connsiteX1-45" fmla="*/ 4562651 w 11189874"/>
              <a:gd name="connsiteY1-46" fmla="*/ 331393 h 2121004"/>
              <a:gd name="connsiteX2-47" fmla="*/ 11189874 w 11189874"/>
              <a:gd name="connsiteY2-48" fmla="*/ 83199 h 2121004"/>
              <a:gd name="connsiteX3-49" fmla="*/ 11189874 w 11189874"/>
              <a:gd name="connsiteY3-50" fmla="*/ 2121004 h 2121004"/>
              <a:gd name="connsiteX4-51" fmla="*/ 447851 w 11189874"/>
              <a:gd name="connsiteY4-52" fmla="*/ 2121004 h 2121004"/>
              <a:gd name="connsiteX5-53" fmla="*/ 2276651 w 11189874"/>
              <a:gd name="connsiteY5-54" fmla="*/ 1454799 h 2121004"/>
              <a:gd name="connsiteX0-55" fmla="*/ 2276651 w 11189874"/>
              <a:gd name="connsiteY0-56" fmla="*/ 1417330 h 2083535"/>
              <a:gd name="connsiteX1-57" fmla="*/ 4562651 w 11189874"/>
              <a:gd name="connsiteY1-58" fmla="*/ 293924 h 2083535"/>
              <a:gd name="connsiteX2-59" fmla="*/ 11189874 w 11189874"/>
              <a:gd name="connsiteY2-60" fmla="*/ 45730 h 2083535"/>
              <a:gd name="connsiteX3-61" fmla="*/ 11189874 w 11189874"/>
              <a:gd name="connsiteY3-62" fmla="*/ 2083535 h 2083535"/>
              <a:gd name="connsiteX4-63" fmla="*/ 447851 w 11189874"/>
              <a:gd name="connsiteY4-64" fmla="*/ 2083535 h 2083535"/>
              <a:gd name="connsiteX5-65" fmla="*/ 2276651 w 11189874"/>
              <a:gd name="connsiteY5-66" fmla="*/ 1417330 h 2083535"/>
              <a:gd name="connsiteX0-67" fmla="*/ 2276651 w 11189874"/>
              <a:gd name="connsiteY0-68" fmla="*/ 1745940 h 2412145"/>
              <a:gd name="connsiteX1-69" fmla="*/ 4562651 w 11189874"/>
              <a:gd name="connsiteY1-70" fmla="*/ 622534 h 2412145"/>
              <a:gd name="connsiteX2-71" fmla="*/ 11189874 w 11189874"/>
              <a:gd name="connsiteY2-72" fmla="*/ 374340 h 2412145"/>
              <a:gd name="connsiteX3-73" fmla="*/ 11189874 w 11189874"/>
              <a:gd name="connsiteY3-74" fmla="*/ 2412145 h 2412145"/>
              <a:gd name="connsiteX4-75" fmla="*/ 447851 w 11189874"/>
              <a:gd name="connsiteY4-76" fmla="*/ 2412145 h 2412145"/>
              <a:gd name="connsiteX5-77" fmla="*/ 2276651 w 11189874"/>
              <a:gd name="connsiteY5-78" fmla="*/ 1745940 h 2412145"/>
              <a:gd name="connsiteX0-79" fmla="*/ 2276651 w 11189874"/>
              <a:gd name="connsiteY0-80" fmla="*/ 1870688 h 2536893"/>
              <a:gd name="connsiteX1-81" fmla="*/ 4562651 w 11189874"/>
              <a:gd name="connsiteY1-82" fmla="*/ 747282 h 2536893"/>
              <a:gd name="connsiteX2-83" fmla="*/ 11189874 w 11189874"/>
              <a:gd name="connsiteY2-84" fmla="*/ 499088 h 2536893"/>
              <a:gd name="connsiteX3-85" fmla="*/ 11189874 w 11189874"/>
              <a:gd name="connsiteY3-86" fmla="*/ 2536893 h 2536893"/>
              <a:gd name="connsiteX4-87" fmla="*/ 447851 w 11189874"/>
              <a:gd name="connsiteY4-88" fmla="*/ 2536893 h 2536893"/>
              <a:gd name="connsiteX5-89" fmla="*/ 2276651 w 11189874"/>
              <a:gd name="connsiteY5-90" fmla="*/ 1870688 h 2536893"/>
              <a:gd name="connsiteX0-91" fmla="*/ 2276651 w 11189874"/>
              <a:gd name="connsiteY0-92" fmla="*/ 1879765 h 2545970"/>
              <a:gd name="connsiteX1-93" fmla="*/ 4562651 w 11189874"/>
              <a:gd name="connsiteY1-94" fmla="*/ 756359 h 2545970"/>
              <a:gd name="connsiteX2-95" fmla="*/ 11189874 w 11189874"/>
              <a:gd name="connsiteY2-96" fmla="*/ 508165 h 2545970"/>
              <a:gd name="connsiteX3-97" fmla="*/ 11189874 w 11189874"/>
              <a:gd name="connsiteY3-98" fmla="*/ 2545970 h 2545970"/>
              <a:gd name="connsiteX4-99" fmla="*/ 447851 w 11189874"/>
              <a:gd name="connsiteY4-100" fmla="*/ 2545970 h 2545970"/>
              <a:gd name="connsiteX5-101" fmla="*/ 2276651 w 11189874"/>
              <a:gd name="connsiteY5-102" fmla="*/ 1879765 h 2545970"/>
              <a:gd name="connsiteX0-103" fmla="*/ 2276651 w 11189874"/>
              <a:gd name="connsiteY0-104" fmla="*/ 1650991 h 2317196"/>
              <a:gd name="connsiteX1-105" fmla="*/ 4562651 w 11189874"/>
              <a:gd name="connsiteY1-106" fmla="*/ 527585 h 2317196"/>
              <a:gd name="connsiteX2-107" fmla="*/ 7358102 w 11189874"/>
              <a:gd name="connsiteY2-108" fmla="*/ 44260 h 2317196"/>
              <a:gd name="connsiteX3-109" fmla="*/ 11189874 w 11189874"/>
              <a:gd name="connsiteY3-110" fmla="*/ 279391 h 2317196"/>
              <a:gd name="connsiteX4-111" fmla="*/ 11189874 w 11189874"/>
              <a:gd name="connsiteY4-112" fmla="*/ 2317196 h 2317196"/>
              <a:gd name="connsiteX5-113" fmla="*/ 447851 w 11189874"/>
              <a:gd name="connsiteY5-114" fmla="*/ 2317196 h 2317196"/>
              <a:gd name="connsiteX6" fmla="*/ 2276651 w 11189874"/>
              <a:gd name="connsiteY6" fmla="*/ 1650991 h 2317196"/>
              <a:gd name="connsiteX0-115" fmla="*/ 2276651 w 11189874"/>
              <a:gd name="connsiteY0-116" fmla="*/ 1496658 h 2162863"/>
              <a:gd name="connsiteX1-117" fmla="*/ 4562651 w 11189874"/>
              <a:gd name="connsiteY1-118" fmla="*/ 373252 h 2162863"/>
              <a:gd name="connsiteX2-119" fmla="*/ 7449542 w 11189874"/>
              <a:gd name="connsiteY2-120" fmla="*/ 386316 h 2162863"/>
              <a:gd name="connsiteX3-121" fmla="*/ 11189874 w 11189874"/>
              <a:gd name="connsiteY3-122" fmla="*/ 125058 h 2162863"/>
              <a:gd name="connsiteX4-123" fmla="*/ 11189874 w 11189874"/>
              <a:gd name="connsiteY4-124" fmla="*/ 2162863 h 2162863"/>
              <a:gd name="connsiteX5-125" fmla="*/ 447851 w 11189874"/>
              <a:gd name="connsiteY5-126" fmla="*/ 2162863 h 2162863"/>
              <a:gd name="connsiteX6-127" fmla="*/ 2276651 w 11189874"/>
              <a:gd name="connsiteY6-128" fmla="*/ 1496658 h 2162863"/>
              <a:gd name="connsiteX0-129" fmla="*/ 2276651 w 11189874"/>
              <a:gd name="connsiteY0-130" fmla="*/ 1496658 h 2162863"/>
              <a:gd name="connsiteX1-131" fmla="*/ 4562651 w 11189874"/>
              <a:gd name="connsiteY1-132" fmla="*/ 373252 h 2162863"/>
              <a:gd name="connsiteX2-133" fmla="*/ 7449542 w 11189874"/>
              <a:gd name="connsiteY2-134" fmla="*/ 386316 h 2162863"/>
              <a:gd name="connsiteX3-135" fmla="*/ 11189874 w 11189874"/>
              <a:gd name="connsiteY3-136" fmla="*/ 125058 h 2162863"/>
              <a:gd name="connsiteX4-137" fmla="*/ 11189874 w 11189874"/>
              <a:gd name="connsiteY4-138" fmla="*/ 2162863 h 2162863"/>
              <a:gd name="connsiteX5-139" fmla="*/ 447851 w 11189874"/>
              <a:gd name="connsiteY5-140" fmla="*/ 2162863 h 2162863"/>
              <a:gd name="connsiteX6-141" fmla="*/ 2276651 w 11189874"/>
              <a:gd name="connsiteY6-142" fmla="*/ 1496658 h 2162863"/>
              <a:gd name="connsiteX0-143" fmla="*/ 2276651 w 11189874"/>
              <a:gd name="connsiteY0-144" fmla="*/ 1638592 h 2304797"/>
              <a:gd name="connsiteX1-145" fmla="*/ 4562651 w 11189874"/>
              <a:gd name="connsiteY1-146" fmla="*/ 515186 h 2304797"/>
              <a:gd name="connsiteX2-147" fmla="*/ 7449542 w 11189874"/>
              <a:gd name="connsiteY2-148" fmla="*/ 528250 h 2304797"/>
              <a:gd name="connsiteX3-149" fmla="*/ 11189874 w 11189874"/>
              <a:gd name="connsiteY3-150" fmla="*/ 266992 h 2304797"/>
              <a:gd name="connsiteX4-151" fmla="*/ 11189874 w 11189874"/>
              <a:gd name="connsiteY4-152" fmla="*/ 2304797 h 2304797"/>
              <a:gd name="connsiteX5-153" fmla="*/ 447851 w 11189874"/>
              <a:gd name="connsiteY5-154" fmla="*/ 2304797 h 2304797"/>
              <a:gd name="connsiteX6-155" fmla="*/ 2276651 w 11189874"/>
              <a:gd name="connsiteY6-156" fmla="*/ 1638592 h 2304797"/>
              <a:gd name="connsiteX0-157" fmla="*/ 2276651 w 11189874"/>
              <a:gd name="connsiteY0-158" fmla="*/ 1884610 h 2550815"/>
              <a:gd name="connsiteX1-159" fmla="*/ 4562651 w 11189874"/>
              <a:gd name="connsiteY1-160" fmla="*/ 761204 h 2550815"/>
              <a:gd name="connsiteX2-161" fmla="*/ 7449542 w 11189874"/>
              <a:gd name="connsiteY2-162" fmla="*/ 774268 h 2550815"/>
              <a:gd name="connsiteX3-163" fmla="*/ 11189874 w 11189874"/>
              <a:gd name="connsiteY3-164" fmla="*/ 513010 h 2550815"/>
              <a:gd name="connsiteX4-165" fmla="*/ 11189874 w 11189874"/>
              <a:gd name="connsiteY4-166" fmla="*/ 2550815 h 2550815"/>
              <a:gd name="connsiteX5-167" fmla="*/ 447851 w 11189874"/>
              <a:gd name="connsiteY5-168" fmla="*/ 2550815 h 2550815"/>
              <a:gd name="connsiteX6-169" fmla="*/ 2276651 w 11189874"/>
              <a:gd name="connsiteY6-170" fmla="*/ 1884610 h 2550815"/>
              <a:gd name="connsiteX0-171" fmla="*/ 2276651 w 11189874"/>
              <a:gd name="connsiteY0-172" fmla="*/ 1884610 h 2550815"/>
              <a:gd name="connsiteX1-173" fmla="*/ 4562651 w 11189874"/>
              <a:gd name="connsiteY1-174" fmla="*/ 761204 h 2550815"/>
              <a:gd name="connsiteX2-175" fmla="*/ 7449542 w 11189874"/>
              <a:gd name="connsiteY2-176" fmla="*/ 774268 h 2550815"/>
              <a:gd name="connsiteX3-177" fmla="*/ 11189874 w 11189874"/>
              <a:gd name="connsiteY3-178" fmla="*/ 513010 h 2550815"/>
              <a:gd name="connsiteX4-179" fmla="*/ 11189874 w 11189874"/>
              <a:gd name="connsiteY4-180" fmla="*/ 2550815 h 2550815"/>
              <a:gd name="connsiteX5-181" fmla="*/ 447851 w 11189874"/>
              <a:gd name="connsiteY5-182" fmla="*/ 2550815 h 2550815"/>
              <a:gd name="connsiteX6-183" fmla="*/ 2276651 w 11189874"/>
              <a:gd name="connsiteY6-184" fmla="*/ 1884610 h 2550815"/>
              <a:gd name="connsiteX0-185" fmla="*/ 2276651 w 11189874"/>
              <a:gd name="connsiteY0-186" fmla="*/ 1873965 h 2540170"/>
              <a:gd name="connsiteX1-187" fmla="*/ 4562651 w 11189874"/>
              <a:gd name="connsiteY1-188" fmla="*/ 750559 h 2540170"/>
              <a:gd name="connsiteX2-189" fmla="*/ 7449542 w 11189874"/>
              <a:gd name="connsiteY2-190" fmla="*/ 763623 h 2540170"/>
              <a:gd name="connsiteX3-191" fmla="*/ 11189874 w 11189874"/>
              <a:gd name="connsiteY3-192" fmla="*/ 502365 h 2540170"/>
              <a:gd name="connsiteX4-193" fmla="*/ 11189874 w 11189874"/>
              <a:gd name="connsiteY4-194" fmla="*/ 2540170 h 2540170"/>
              <a:gd name="connsiteX5-195" fmla="*/ 447851 w 11189874"/>
              <a:gd name="connsiteY5-196" fmla="*/ 2540170 h 2540170"/>
              <a:gd name="connsiteX6-197" fmla="*/ 2276651 w 11189874"/>
              <a:gd name="connsiteY6-198" fmla="*/ 1873965 h 2540170"/>
              <a:gd name="connsiteX0-199" fmla="*/ 2282371 w 11195594"/>
              <a:gd name="connsiteY0-200" fmla="*/ 1873965 h 2540170"/>
              <a:gd name="connsiteX1-201" fmla="*/ 4568371 w 11195594"/>
              <a:gd name="connsiteY1-202" fmla="*/ 750559 h 2540170"/>
              <a:gd name="connsiteX2-203" fmla="*/ 7455262 w 11195594"/>
              <a:gd name="connsiteY2-204" fmla="*/ 763623 h 2540170"/>
              <a:gd name="connsiteX3-205" fmla="*/ 11195594 w 11195594"/>
              <a:gd name="connsiteY3-206" fmla="*/ 502365 h 2540170"/>
              <a:gd name="connsiteX4-207" fmla="*/ 11195594 w 11195594"/>
              <a:gd name="connsiteY4-208" fmla="*/ 2540170 h 2540170"/>
              <a:gd name="connsiteX5-209" fmla="*/ 453571 w 11195594"/>
              <a:gd name="connsiteY5-210" fmla="*/ 2540170 h 2540170"/>
              <a:gd name="connsiteX6-211" fmla="*/ 2282371 w 11195594"/>
              <a:gd name="connsiteY6-212" fmla="*/ 1873965 h 2540170"/>
              <a:gd name="connsiteX0-213" fmla="*/ 1828800 w 10742023"/>
              <a:gd name="connsiteY0-214" fmla="*/ 1873965 h 2540170"/>
              <a:gd name="connsiteX1-215" fmla="*/ 4114800 w 10742023"/>
              <a:gd name="connsiteY1-216" fmla="*/ 750559 h 2540170"/>
              <a:gd name="connsiteX2-217" fmla="*/ 7001691 w 10742023"/>
              <a:gd name="connsiteY2-218" fmla="*/ 763623 h 2540170"/>
              <a:gd name="connsiteX3-219" fmla="*/ 10742023 w 10742023"/>
              <a:gd name="connsiteY3-220" fmla="*/ 502365 h 2540170"/>
              <a:gd name="connsiteX4-221" fmla="*/ 10742023 w 10742023"/>
              <a:gd name="connsiteY4-222" fmla="*/ 2540170 h 2540170"/>
              <a:gd name="connsiteX5-223" fmla="*/ 0 w 10742023"/>
              <a:gd name="connsiteY5-224" fmla="*/ 2540170 h 2540170"/>
              <a:gd name="connsiteX6-225" fmla="*/ 1828800 w 10742023"/>
              <a:gd name="connsiteY6-226" fmla="*/ 1873965 h 2540170"/>
              <a:gd name="connsiteX0-227" fmla="*/ 1828800 w 10742023"/>
              <a:gd name="connsiteY0-228" fmla="*/ 1873965 h 2540170"/>
              <a:gd name="connsiteX1-229" fmla="*/ 4114800 w 10742023"/>
              <a:gd name="connsiteY1-230" fmla="*/ 750559 h 2540170"/>
              <a:gd name="connsiteX2-231" fmla="*/ 7001691 w 10742023"/>
              <a:gd name="connsiteY2-232" fmla="*/ 763623 h 2540170"/>
              <a:gd name="connsiteX3-233" fmla="*/ 10742023 w 10742023"/>
              <a:gd name="connsiteY3-234" fmla="*/ 502365 h 2540170"/>
              <a:gd name="connsiteX4-235" fmla="*/ 10742023 w 10742023"/>
              <a:gd name="connsiteY4-236" fmla="*/ 2540170 h 2540170"/>
              <a:gd name="connsiteX5-237" fmla="*/ 0 w 10742023"/>
              <a:gd name="connsiteY5-238" fmla="*/ 2540170 h 2540170"/>
              <a:gd name="connsiteX6-239" fmla="*/ 1828800 w 10742023"/>
              <a:gd name="connsiteY6-240" fmla="*/ 1873965 h 2540170"/>
              <a:gd name="connsiteX0-241" fmla="*/ 1828800 w 10742023"/>
              <a:gd name="connsiteY0-242" fmla="*/ 1863571 h 2529776"/>
              <a:gd name="connsiteX1-243" fmla="*/ 4114800 w 10742023"/>
              <a:gd name="connsiteY1-244" fmla="*/ 740165 h 2529776"/>
              <a:gd name="connsiteX2-245" fmla="*/ 7001691 w 10742023"/>
              <a:gd name="connsiteY2-246" fmla="*/ 753229 h 2529776"/>
              <a:gd name="connsiteX3-247" fmla="*/ 10742023 w 10742023"/>
              <a:gd name="connsiteY3-248" fmla="*/ 491971 h 2529776"/>
              <a:gd name="connsiteX4-249" fmla="*/ 10742023 w 10742023"/>
              <a:gd name="connsiteY4-250" fmla="*/ 2529776 h 2529776"/>
              <a:gd name="connsiteX5-251" fmla="*/ 0 w 10742023"/>
              <a:gd name="connsiteY5-252" fmla="*/ 2529776 h 2529776"/>
              <a:gd name="connsiteX6-253" fmla="*/ 1828800 w 10742023"/>
              <a:gd name="connsiteY6-254" fmla="*/ 1863571 h 2529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127" y="connsiteY6-128"/>
              </a:cxn>
            </a:cxnLst>
            <a:rect l="l" t="t" r="r" b="b"/>
            <a:pathLst>
              <a:path w="10742023" h="2529776">
                <a:moveTo>
                  <a:pt x="1828800" y="1863571"/>
                </a:moveTo>
                <a:cubicBezTo>
                  <a:pt x="2566851" y="1669806"/>
                  <a:pt x="3043647" y="507211"/>
                  <a:pt x="4114800" y="740165"/>
                </a:cubicBezTo>
                <a:cubicBezTo>
                  <a:pt x="5185953" y="973119"/>
                  <a:pt x="5753463" y="1343236"/>
                  <a:pt x="7001691" y="753229"/>
                </a:cubicBezTo>
                <a:cubicBezTo>
                  <a:pt x="8249919" y="163222"/>
                  <a:pt x="9829074" y="-461618"/>
                  <a:pt x="10742023" y="491971"/>
                </a:cubicBezTo>
                <a:lnTo>
                  <a:pt x="10742023" y="2529776"/>
                </a:lnTo>
                <a:lnTo>
                  <a:pt x="0" y="2529776"/>
                </a:lnTo>
                <a:cubicBezTo>
                  <a:pt x="421640" y="1334525"/>
                  <a:pt x="1090749" y="2057336"/>
                  <a:pt x="1828800" y="1863571"/>
                </a:cubicBez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26127"/>
            <a:ext cx="5035095" cy="4004370"/>
          </a:xfrm>
          <a:custGeom>
            <a:avLst/>
            <a:gdLst>
              <a:gd name="connsiteX0" fmla="*/ 0 w 5904411"/>
              <a:gd name="connsiteY0" fmla="*/ 0 h 4624251"/>
              <a:gd name="connsiteX1" fmla="*/ 5904411 w 5904411"/>
              <a:gd name="connsiteY1" fmla="*/ 0 h 4624251"/>
              <a:gd name="connsiteX2" fmla="*/ 5904411 w 5904411"/>
              <a:gd name="connsiteY2" fmla="*/ 4624251 h 4624251"/>
              <a:gd name="connsiteX3" fmla="*/ 0 w 5904411"/>
              <a:gd name="connsiteY3" fmla="*/ 4624251 h 4624251"/>
              <a:gd name="connsiteX4" fmla="*/ 0 w 5904411"/>
              <a:gd name="connsiteY4" fmla="*/ 0 h 4624251"/>
              <a:gd name="connsiteX0-1" fmla="*/ 0 w 5904411"/>
              <a:gd name="connsiteY0-2" fmla="*/ 0 h 4624251"/>
              <a:gd name="connsiteX1-3" fmla="*/ 5904411 w 5904411"/>
              <a:gd name="connsiteY1-4" fmla="*/ 0 h 4624251"/>
              <a:gd name="connsiteX2-5" fmla="*/ 2599508 w 5904411"/>
              <a:gd name="connsiteY2-6" fmla="*/ 1881051 h 4624251"/>
              <a:gd name="connsiteX3-7" fmla="*/ 0 w 5904411"/>
              <a:gd name="connsiteY3-8" fmla="*/ 4624251 h 4624251"/>
              <a:gd name="connsiteX4-9" fmla="*/ 0 w 5904411"/>
              <a:gd name="connsiteY4-10" fmla="*/ 0 h 4624251"/>
              <a:gd name="connsiteX0-11" fmla="*/ 0 w 5950274"/>
              <a:gd name="connsiteY0-12" fmla="*/ 0 h 4653582"/>
              <a:gd name="connsiteX1-13" fmla="*/ 5904411 w 5950274"/>
              <a:gd name="connsiteY1-14" fmla="*/ 0 h 4653582"/>
              <a:gd name="connsiteX2-15" fmla="*/ 2599508 w 5950274"/>
              <a:gd name="connsiteY2-16" fmla="*/ 1881051 h 4653582"/>
              <a:gd name="connsiteX3-17" fmla="*/ 0 w 5950274"/>
              <a:gd name="connsiteY3-18" fmla="*/ 4624251 h 4653582"/>
              <a:gd name="connsiteX4-19" fmla="*/ 0 w 5950274"/>
              <a:gd name="connsiteY4-20" fmla="*/ 0 h 4653582"/>
              <a:gd name="connsiteX0-21" fmla="*/ 0 w 5950274"/>
              <a:gd name="connsiteY0-22" fmla="*/ 0 h 4624251"/>
              <a:gd name="connsiteX1-23" fmla="*/ 5904411 w 5950274"/>
              <a:gd name="connsiteY1-24" fmla="*/ 0 h 4624251"/>
              <a:gd name="connsiteX2-25" fmla="*/ 2599508 w 5950274"/>
              <a:gd name="connsiteY2-26" fmla="*/ 1881051 h 4624251"/>
              <a:gd name="connsiteX3-27" fmla="*/ 0 w 5950274"/>
              <a:gd name="connsiteY3-28" fmla="*/ 4624251 h 4624251"/>
              <a:gd name="connsiteX4-29" fmla="*/ 0 w 5950274"/>
              <a:gd name="connsiteY4-30" fmla="*/ 0 h 4624251"/>
              <a:gd name="connsiteX0-31" fmla="*/ 0 w 4974282"/>
              <a:gd name="connsiteY0-32" fmla="*/ 404949 h 5029200"/>
              <a:gd name="connsiteX1-33" fmla="*/ 4911633 w 4974282"/>
              <a:gd name="connsiteY1-34" fmla="*/ 0 h 5029200"/>
              <a:gd name="connsiteX2-35" fmla="*/ 2599508 w 4974282"/>
              <a:gd name="connsiteY2-36" fmla="*/ 2286000 h 5029200"/>
              <a:gd name="connsiteX3-37" fmla="*/ 0 w 4974282"/>
              <a:gd name="connsiteY3-38" fmla="*/ 5029200 h 5029200"/>
              <a:gd name="connsiteX4-39" fmla="*/ 0 w 4974282"/>
              <a:gd name="connsiteY4-40" fmla="*/ 404949 h 5029200"/>
              <a:gd name="connsiteX0-41" fmla="*/ 0 w 5821322"/>
              <a:gd name="connsiteY0-42" fmla="*/ 0 h 4624251"/>
              <a:gd name="connsiteX1-43" fmla="*/ 5773781 w 5821322"/>
              <a:gd name="connsiteY1-44" fmla="*/ 1907176 h 4624251"/>
              <a:gd name="connsiteX2-45" fmla="*/ 2599508 w 5821322"/>
              <a:gd name="connsiteY2-46" fmla="*/ 1881051 h 4624251"/>
              <a:gd name="connsiteX3-47" fmla="*/ 0 w 5821322"/>
              <a:gd name="connsiteY3-48" fmla="*/ 4624251 h 4624251"/>
              <a:gd name="connsiteX4-49" fmla="*/ 0 w 5821322"/>
              <a:gd name="connsiteY4-50" fmla="*/ 0 h 4624251"/>
              <a:gd name="connsiteX0-51" fmla="*/ 0 w 5821322"/>
              <a:gd name="connsiteY0-52" fmla="*/ 0 h 4624251"/>
              <a:gd name="connsiteX1-53" fmla="*/ 5773781 w 5821322"/>
              <a:gd name="connsiteY1-54" fmla="*/ 1907176 h 4624251"/>
              <a:gd name="connsiteX2-55" fmla="*/ 2599508 w 5821322"/>
              <a:gd name="connsiteY2-56" fmla="*/ 1881051 h 4624251"/>
              <a:gd name="connsiteX3-57" fmla="*/ 0 w 5821322"/>
              <a:gd name="connsiteY3-58" fmla="*/ 4624251 h 4624251"/>
              <a:gd name="connsiteX4-59" fmla="*/ 0 w 5821322"/>
              <a:gd name="connsiteY4-60" fmla="*/ 0 h 4624251"/>
              <a:gd name="connsiteX0-61" fmla="*/ 0 w 5885782"/>
              <a:gd name="connsiteY0-62" fmla="*/ 26127 h 4650378"/>
              <a:gd name="connsiteX1-63" fmla="*/ 5839095 w 5885782"/>
              <a:gd name="connsiteY1-64" fmla="*/ 0 h 4650378"/>
              <a:gd name="connsiteX2-65" fmla="*/ 2599508 w 5885782"/>
              <a:gd name="connsiteY2-66" fmla="*/ 1907178 h 4650378"/>
              <a:gd name="connsiteX3-67" fmla="*/ 0 w 5885782"/>
              <a:gd name="connsiteY3-68" fmla="*/ 4650378 h 4650378"/>
              <a:gd name="connsiteX4-69" fmla="*/ 0 w 5885782"/>
              <a:gd name="connsiteY4-70" fmla="*/ 26127 h 4650378"/>
              <a:gd name="connsiteX0-71" fmla="*/ 0 w 5854869"/>
              <a:gd name="connsiteY0-72" fmla="*/ 26127 h 4650378"/>
              <a:gd name="connsiteX1-73" fmla="*/ 5839095 w 5854869"/>
              <a:gd name="connsiteY1-74" fmla="*/ 0 h 4650378"/>
              <a:gd name="connsiteX2-75" fmla="*/ 2599508 w 5854869"/>
              <a:gd name="connsiteY2-76" fmla="*/ 1907178 h 4650378"/>
              <a:gd name="connsiteX3-77" fmla="*/ 0 w 5854869"/>
              <a:gd name="connsiteY3-78" fmla="*/ 4650378 h 4650378"/>
              <a:gd name="connsiteX4-79" fmla="*/ 0 w 5854869"/>
              <a:gd name="connsiteY4-80" fmla="*/ 26127 h 4650378"/>
              <a:gd name="connsiteX0-81" fmla="*/ 0 w 5856530"/>
              <a:gd name="connsiteY0-82" fmla="*/ 26127 h 4650378"/>
              <a:gd name="connsiteX1-83" fmla="*/ 5839095 w 5856530"/>
              <a:gd name="connsiteY1-84" fmla="*/ 0 h 4650378"/>
              <a:gd name="connsiteX2-85" fmla="*/ 2599508 w 5856530"/>
              <a:gd name="connsiteY2-86" fmla="*/ 1907178 h 4650378"/>
              <a:gd name="connsiteX3-87" fmla="*/ 0 w 5856530"/>
              <a:gd name="connsiteY3-88" fmla="*/ 4650378 h 4650378"/>
              <a:gd name="connsiteX4-89" fmla="*/ 0 w 5856530"/>
              <a:gd name="connsiteY4-90" fmla="*/ 26127 h 4650378"/>
              <a:gd name="connsiteX0-91" fmla="*/ 0 w 5856530"/>
              <a:gd name="connsiteY0-92" fmla="*/ 26127 h 4650378"/>
              <a:gd name="connsiteX1-93" fmla="*/ 5839095 w 5856530"/>
              <a:gd name="connsiteY1-94" fmla="*/ 0 h 4650378"/>
              <a:gd name="connsiteX2-95" fmla="*/ 2599508 w 5856530"/>
              <a:gd name="connsiteY2-96" fmla="*/ 1907178 h 4650378"/>
              <a:gd name="connsiteX3-97" fmla="*/ 0 w 5856530"/>
              <a:gd name="connsiteY3-98" fmla="*/ 4650378 h 4650378"/>
              <a:gd name="connsiteX4-99" fmla="*/ 0 w 5856530"/>
              <a:gd name="connsiteY4-100" fmla="*/ 26127 h 4650378"/>
              <a:gd name="connsiteX0-101" fmla="*/ 0 w 5847385"/>
              <a:gd name="connsiteY0-102" fmla="*/ 26127 h 4650378"/>
              <a:gd name="connsiteX1-103" fmla="*/ 5839095 w 5847385"/>
              <a:gd name="connsiteY1-104" fmla="*/ 0 h 4650378"/>
              <a:gd name="connsiteX2-105" fmla="*/ 2599508 w 5847385"/>
              <a:gd name="connsiteY2-106" fmla="*/ 1907178 h 4650378"/>
              <a:gd name="connsiteX3-107" fmla="*/ 0 w 5847385"/>
              <a:gd name="connsiteY3-108" fmla="*/ 4650378 h 4650378"/>
              <a:gd name="connsiteX4-109" fmla="*/ 0 w 5847385"/>
              <a:gd name="connsiteY4-110" fmla="*/ 26127 h 46503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7385" h="4650378">
                <a:moveTo>
                  <a:pt x="0" y="26127"/>
                </a:moveTo>
                <a:lnTo>
                  <a:pt x="5839095" y="0"/>
                </a:lnTo>
                <a:cubicBezTo>
                  <a:pt x="5998027" y="1972491"/>
                  <a:pt x="3833948" y="1223555"/>
                  <a:pt x="2599508" y="1907178"/>
                </a:cubicBezTo>
                <a:cubicBezTo>
                  <a:pt x="1365068" y="2590801"/>
                  <a:pt x="2288176" y="4441372"/>
                  <a:pt x="0" y="4650378"/>
                </a:cubicBezTo>
                <a:lnTo>
                  <a:pt x="0" y="26127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25060" y="497305"/>
            <a:ext cx="3266939" cy="6360694"/>
          </a:xfrm>
          <a:custGeom>
            <a:avLst/>
            <a:gdLst>
              <a:gd name="connsiteX0" fmla="*/ 0 w 4079966"/>
              <a:gd name="connsiteY0" fmla="*/ 0 h 6884127"/>
              <a:gd name="connsiteX1" fmla="*/ 4079966 w 4079966"/>
              <a:gd name="connsiteY1" fmla="*/ 0 h 6884127"/>
              <a:gd name="connsiteX2" fmla="*/ 4079966 w 4079966"/>
              <a:gd name="connsiteY2" fmla="*/ 6884127 h 6884127"/>
              <a:gd name="connsiteX3" fmla="*/ 0 w 4079966"/>
              <a:gd name="connsiteY3" fmla="*/ 6884127 h 6884127"/>
              <a:gd name="connsiteX4" fmla="*/ 0 w 4079966"/>
              <a:gd name="connsiteY4" fmla="*/ 0 h 6884127"/>
              <a:gd name="connsiteX0-1" fmla="*/ 0 w 4079966"/>
              <a:gd name="connsiteY0-2" fmla="*/ 13061 h 6897188"/>
              <a:gd name="connsiteX1-3" fmla="*/ 2873829 w 4079966"/>
              <a:gd name="connsiteY1-4" fmla="*/ 0 h 6897188"/>
              <a:gd name="connsiteX2-5" fmla="*/ 4079966 w 4079966"/>
              <a:gd name="connsiteY2-6" fmla="*/ 13061 h 6897188"/>
              <a:gd name="connsiteX3-7" fmla="*/ 4079966 w 4079966"/>
              <a:gd name="connsiteY3-8" fmla="*/ 6897188 h 6897188"/>
              <a:gd name="connsiteX4-9" fmla="*/ 0 w 4079966"/>
              <a:gd name="connsiteY4-10" fmla="*/ 6897188 h 6897188"/>
              <a:gd name="connsiteX5" fmla="*/ 0 w 4079966"/>
              <a:gd name="connsiteY5" fmla="*/ 13061 h 6897188"/>
              <a:gd name="connsiteX0-11" fmla="*/ 2142309 w 4079966"/>
              <a:gd name="connsiteY0-12" fmla="*/ 3474718 h 6897188"/>
              <a:gd name="connsiteX1-13" fmla="*/ 2873829 w 4079966"/>
              <a:gd name="connsiteY1-14" fmla="*/ 0 h 6897188"/>
              <a:gd name="connsiteX2-15" fmla="*/ 4079966 w 4079966"/>
              <a:gd name="connsiteY2-16" fmla="*/ 13061 h 6897188"/>
              <a:gd name="connsiteX3-17" fmla="*/ 4079966 w 4079966"/>
              <a:gd name="connsiteY3-18" fmla="*/ 6897188 h 6897188"/>
              <a:gd name="connsiteX4-19" fmla="*/ 0 w 4079966"/>
              <a:gd name="connsiteY4-20" fmla="*/ 6897188 h 6897188"/>
              <a:gd name="connsiteX5-21" fmla="*/ 2142309 w 4079966"/>
              <a:gd name="connsiteY5-22" fmla="*/ 3474718 h 6897188"/>
              <a:gd name="connsiteX0-23" fmla="*/ 2177614 w 4115271"/>
              <a:gd name="connsiteY0-24" fmla="*/ 3474718 h 6897188"/>
              <a:gd name="connsiteX1-25" fmla="*/ 2909134 w 4115271"/>
              <a:gd name="connsiteY1-26" fmla="*/ 0 h 6897188"/>
              <a:gd name="connsiteX2-27" fmla="*/ 4115271 w 4115271"/>
              <a:gd name="connsiteY2-28" fmla="*/ 13061 h 6897188"/>
              <a:gd name="connsiteX3-29" fmla="*/ 4115271 w 4115271"/>
              <a:gd name="connsiteY3-30" fmla="*/ 6897188 h 6897188"/>
              <a:gd name="connsiteX4-31" fmla="*/ 35305 w 4115271"/>
              <a:gd name="connsiteY4-32" fmla="*/ 6897188 h 6897188"/>
              <a:gd name="connsiteX5-33" fmla="*/ 2177614 w 4115271"/>
              <a:gd name="connsiteY5-34" fmla="*/ 3474718 h 6897188"/>
              <a:gd name="connsiteX0-35" fmla="*/ 2142309 w 4079966"/>
              <a:gd name="connsiteY0-36" fmla="*/ 3474718 h 6897188"/>
              <a:gd name="connsiteX1-37" fmla="*/ 2873829 w 4079966"/>
              <a:gd name="connsiteY1-38" fmla="*/ 0 h 6897188"/>
              <a:gd name="connsiteX2-39" fmla="*/ 4079966 w 4079966"/>
              <a:gd name="connsiteY2-40" fmla="*/ 13061 h 6897188"/>
              <a:gd name="connsiteX3-41" fmla="*/ 4079966 w 4079966"/>
              <a:gd name="connsiteY3-42" fmla="*/ 6897188 h 6897188"/>
              <a:gd name="connsiteX4-43" fmla="*/ 0 w 4079966"/>
              <a:gd name="connsiteY4-44" fmla="*/ 6897188 h 6897188"/>
              <a:gd name="connsiteX5-45" fmla="*/ 2142309 w 4079966"/>
              <a:gd name="connsiteY5-46" fmla="*/ 3474718 h 6897188"/>
              <a:gd name="connsiteX0-47" fmla="*/ 2142309 w 4079966"/>
              <a:gd name="connsiteY0-48" fmla="*/ 3474718 h 6897188"/>
              <a:gd name="connsiteX1-49" fmla="*/ 2873829 w 4079966"/>
              <a:gd name="connsiteY1-50" fmla="*/ 0 h 6897188"/>
              <a:gd name="connsiteX2-51" fmla="*/ 4079966 w 4079966"/>
              <a:gd name="connsiteY2-52" fmla="*/ 13061 h 6897188"/>
              <a:gd name="connsiteX3-53" fmla="*/ 4079966 w 4079966"/>
              <a:gd name="connsiteY3-54" fmla="*/ 6897188 h 6897188"/>
              <a:gd name="connsiteX4-55" fmla="*/ 0 w 4079966"/>
              <a:gd name="connsiteY4-56" fmla="*/ 6897188 h 6897188"/>
              <a:gd name="connsiteX5-57" fmla="*/ 2142309 w 4079966"/>
              <a:gd name="connsiteY5-58" fmla="*/ 3474718 h 6897188"/>
              <a:gd name="connsiteX0-59" fmla="*/ 2142309 w 4079966"/>
              <a:gd name="connsiteY0-60" fmla="*/ 3474718 h 6897188"/>
              <a:gd name="connsiteX1-61" fmla="*/ 2873829 w 4079966"/>
              <a:gd name="connsiteY1-62" fmla="*/ 0 h 6897188"/>
              <a:gd name="connsiteX2-63" fmla="*/ 4079966 w 4079966"/>
              <a:gd name="connsiteY2-64" fmla="*/ 13061 h 6897188"/>
              <a:gd name="connsiteX3-65" fmla="*/ 4079966 w 4079966"/>
              <a:gd name="connsiteY3-66" fmla="*/ 6897188 h 6897188"/>
              <a:gd name="connsiteX4-67" fmla="*/ 0 w 4079966"/>
              <a:gd name="connsiteY4-68" fmla="*/ 6897188 h 6897188"/>
              <a:gd name="connsiteX5-69" fmla="*/ 2142309 w 4079966"/>
              <a:gd name="connsiteY5-70" fmla="*/ 3474718 h 6897188"/>
              <a:gd name="connsiteX0-71" fmla="*/ 2142309 w 4079966"/>
              <a:gd name="connsiteY0-72" fmla="*/ 3474718 h 6897188"/>
              <a:gd name="connsiteX1-73" fmla="*/ 2873829 w 4079966"/>
              <a:gd name="connsiteY1-74" fmla="*/ 0 h 6897188"/>
              <a:gd name="connsiteX2-75" fmla="*/ 4079966 w 4079966"/>
              <a:gd name="connsiteY2-76" fmla="*/ 13061 h 6897188"/>
              <a:gd name="connsiteX3-77" fmla="*/ 4079966 w 4079966"/>
              <a:gd name="connsiteY3-78" fmla="*/ 6897188 h 6897188"/>
              <a:gd name="connsiteX4-79" fmla="*/ 0 w 4079966"/>
              <a:gd name="connsiteY4-80" fmla="*/ 6897188 h 6897188"/>
              <a:gd name="connsiteX5-81" fmla="*/ 2142309 w 4079966"/>
              <a:gd name="connsiteY5-82" fmla="*/ 3474718 h 6897188"/>
              <a:gd name="connsiteX0-83" fmla="*/ 2142351 w 4080008"/>
              <a:gd name="connsiteY0-84" fmla="*/ 3474718 h 6897188"/>
              <a:gd name="connsiteX1-85" fmla="*/ 2873871 w 4080008"/>
              <a:gd name="connsiteY1-86" fmla="*/ 0 h 6897188"/>
              <a:gd name="connsiteX2-87" fmla="*/ 4080008 w 4080008"/>
              <a:gd name="connsiteY2-88" fmla="*/ 13061 h 6897188"/>
              <a:gd name="connsiteX3-89" fmla="*/ 4080008 w 4080008"/>
              <a:gd name="connsiteY3-90" fmla="*/ 6897188 h 6897188"/>
              <a:gd name="connsiteX4-91" fmla="*/ 42 w 4080008"/>
              <a:gd name="connsiteY4-92" fmla="*/ 6897188 h 6897188"/>
              <a:gd name="connsiteX5-93" fmla="*/ 2142351 w 4080008"/>
              <a:gd name="connsiteY5-94" fmla="*/ 3474718 h 6897188"/>
              <a:gd name="connsiteX0-95" fmla="*/ 2142351 w 4080008"/>
              <a:gd name="connsiteY0-96" fmla="*/ 3535516 h 6957986"/>
              <a:gd name="connsiteX1-97" fmla="*/ 4080008 w 4080008"/>
              <a:gd name="connsiteY1-98" fmla="*/ 73859 h 6957986"/>
              <a:gd name="connsiteX2-99" fmla="*/ 4080008 w 4080008"/>
              <a:gd name="connsiteY2-100" fmla="*/ 6957986 h 6957986"/>
              <a:gd name="connsiteX3-101" fmla="*/ 42 w 4080008"/>
              <a:gd name="connsiteY3-102" fmla="*/ 6957986 h 6957986"/>
              <a:gd name="connsiteX4-103" fmla="*/ 2142351 w 4080008"/>
              <a:gd name="connsiteY4-104" fmla="*/ 3535516 h 6957986"/>
              <a:gd name="connsiteX0-105" fmla="*/ 2142351 w 4080008"/>
              <a:gd name="connsiteY0-106" fmla="*/ 3461657 h 6884127"/>
              <a:gd name="connsiteX1-107" fmla="*/ 4080008 w 4080008"/>
              <a:gd name="connsiteY1-108" fmla="*/ 0 h 6884127"/>
              <a:gd name="connsiteX2-109" fmla="*/ 4080008 w 4080008"/>
              <a:gd name="connsiteY2-110" fmla="*/ 6884127 h 6884127"/>
              <a:gd name="connsiteX3-111" fmla="*/ 42 w 4080008"/>
              <a:gd name="connsiteY3-112" fmla="*/ 6884127 h 6884127"/>
              <a:gd name="connsiteX4-113" fmla="*/ 2142351 w 4080008"/>
              <a:gd name="connsiteY4-114" fmla="*/ 3461657 h 6884127"/>
              <a:gd name="connsiteX0-115" fmla="*/ 2142359 w 4080016"/>
              <a:gd name="connsiteY0-116" fmla="*/ 3461657 h 6884127"/>
              <a:gd name="connsiteX1-117" fmla="*/ 4080016 w 4080016"/>
              <a:gd name="connsiteY1-118" fmla="*/ 0 h 6884127"/>
              <a:gd name="connsiteX2-119" fmla="*/ 4080016 w 4080016"/>
              <a:gd name="connsiteY2-120" fmla="*/ 6884127 h 6884127"/>
              <a:gd name="connsiteX3-121" fmla="*/ 50 w 4080016"/>
              <a:gd name="connsiteY3-122" fmla="*/ 6884127 h 6884127"/>
              <a:gd name="connsiteX4-123" fmla="*/ 2142359 w 4080016"/>
              <a:gd name="connsiteY4-124" fmla="*/ 3461657 h 6884127"/>
              <a:gd name="connsiteX0-125" fmla="*/ 2142359 w 4080016"/>
              <a:gd name="connsiteY0-126" fmla="*/ 3461657 h 6884127"/>
              <a:gd name="connsiteX1-127" fmla="*/ 4080016 w 4080016"/>
              <a:gd name="connsiteY1-128" fmla="*/ 0 h 6884127"/>
              <a:gd name="connsiteX2-129" fmla="*/ 4080016 w 4080016"/>
              <a:gd name="connsiteY2-130" fmla="*/ 6884127 h 6884127"/>
              <a:gd name="connsiteX3-131" fmla="*/ 50 w 4080016"/>
              <a:gd name="connsiteY3-132" fmla="*/ 6884127 h 6884127"/>
              <a:gd name="connsiteX4-133" fmla="*/ 2142359 w 4080016"/>
              <a:gd name="connsiteY4-134" fmla="*/ 3461657 h 68841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80016" h="6884127">
                <a:moveTo>
                  <a:pt x="2142359" y="3461657"/>
                </a:moveTo>
                <a:cubicBezTo>
                  <a:pt x="2968236" y="2409553"/>
                  <a:pt x="1860595" y="172538"/>
                  <a:pt x="4080016" y="0"/>
                </a:cubicBezTo>
                <a:lnTo>
                  <a:pt x="4080016" y="6884127"/>
                </a:lnTo>
                <a:lnTo>
                  <a:pt x="50" y="6884127"/>
                </a:lnTo>
                <a:cubicBezTo>
                  <a:pt x="-9384" y="5334001"/>
                  <a:pt x="1316482" y="4513761"/>
                  <a:pt x="2142359" y="3461657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6118057" y="881743"/>
            <a:ext cx="6330845" cy="6198326"/>
          </a:xfrm>
          <a:custGeom>
            <a:avLst/>
            <a:gdLst>
              <a:gd name="connsiteX0" fmla="*/ 7524206 w 7524206"/>
              <a:gd name="connsiteY0" fmla="*/ 0 h 6805749"/>
              <a:gd name="connsiteX1" fmla="*/ 6191794 w 7524206"/>
              <a:gd name="connsiteY1" fmla="*/ 1175657 h 6805749"/>
              <a:gd name="connsiteX2" fmla="*/ 6439989 w 7524206"/>
              <a:gd name="connsiteY2" fmla="*/ 5421086 h 6805749"/>
              <a:gd name="connsiteX3" fmla="*/ 1698172 w 7524206"/>
              <a:gd name="connsiteY3" fmla="*/ 5826034 h 6805749"/>
              <a:gd name="connsiteX4" fmla="*/ 0 w 7524206"/>
              <a:gd name="connsiteY4" fmla="*/ 6805749 h 680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4206" h="6805749">
                <a:moveTo>
                  <a:pt x="7524206" y="0"/>
                </a:moveTo>
                <a:cubicBezTo>
                  <a:pt x="6948351" y="136071"/>
                  <a:pt x="6372497" y="272143"/>
                  <a:pt x="6191794" y="1175657"/>
                </a:cubicBezTo>
                <a:cubicBezTo>
                  <a:pt x="6011091" y="2079171"/>
                  <a:pt x="7188926" y="4646023"/>
                  <a:pt x="6439989" y="5421086"/>
                </a:cubicBezTo>
                <a:cubicBezTo>
                  <a:pt x="5691052" y="6196149"/>
                  <a:pt x="2771503" y="5595257"/>
                  <a:pt x="1698172" y="5826034"/>
                </a:cubicBezTo>
                <a:cubicBezTo>
                  <a:pt x="624841" y="6056811"/>
                  <a:pt x="312420" y="6431280"/>
                  <a:pt x="0" y="680574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-182880" y="-65314"/>
            <a:ext cx="4950823" cy="1894114"/>
          </a:xfrm>
          <a:custGeom>
            <a:avLst/>
            <a:gdLst>
              <a:gd name="connsiteX0" fmla="*/ 0 w 4950823"/>
              <a:gd name="connsiteY0" fmla="*/ 1894114 h 1894114"/>
              <a:gd name="connsiteX1" fmla="*/ 1280160 w 4950823"/>
              <a:gd name="connsiteY1" fmla="*/ 1188720 h 1894114"/>
              <a:gd name="connsiteX2" fmla="*/ 3735977 w 4950823"/>
              <a:gd name="connsiteY2" fmla="*/ 1097280 h 1894114"/>
              <a:gd name="connsiteX3" fmla="*/ 4950823 w 4950823"/>
              <a:gd name="connsiteY3" fmla="*/ 0 h 189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823" h="1894114">
                <a:moveTo>
                  <a:pt x="0" y="1894114"/>
                </a:moveTo>
                <a:cubicBezTo>
                  <a:pt x="328748" y="1607820"/>
                  <a:pt x="657497" y="1321526"/>
                  <a:pt x="1280160" y="1188720"/>
                </a:cubicBezTo>
                <a:cubicBezTo>
                  <a:pt x="1902823" y="1055914"/>
                  <a:pt x="3124200" y="1295400"/>
                  <a:pt x="3735977" y="1097280"/>
                </a:cubicBezTo>
                <a:cubicBezTo>
                  <a:pt x="4347754" y="899160"/>
                  <a:pt x="4649288" y="449580"/>
                  <a:pt x="4950823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10021" y="5160476"/>
            <a:ext cx="962354" cy="962354"/>
            <a:chOff x="1881051" y="4328224"/>
            <a:chExt cx="1162595" cy="1162595"/>
          </a:xfrm>
        </p:grpSpPr>
        <p:sp>
          <p:nvSpPr>
            <p:cNvPr id="18" name="椭圆 17"/>
            <p:cNvSpPr/>
            <p:nvPr/>
          </p:nvSpPr>
          <p:spPr>
            <a:xfrm>
              <a:off x="1881051" y="4328224"/>
              <a:ext cx="1162595" cy="1162595"/>
            </a:xfrm>
            <a:prstGeom prst="ellipse">
              <a:avLst/>
            </a:prstGeom>
            <a:solidFill>
              <a:srgbClr val="999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>
              <a:off x="2046895" y="4494068"/>
              <a:ext cx="830906" cy="830906"/>
            </a:xfrm>
            <a:prstGeom prst="arc">
              <a:avLst>
                <a:gd name="adj1" fmla="val 10553773"/>
                <a:gd name="adj2" fmla="val 14853271"/>
              </a:avLst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827259" y="881742"/>
            <a:ext cx="731270" cy="731270"/>
            <a:chOff x="1881051" y="4328224"/>
            <a:chExt cx="1162595" cy="1162595"/>
          </a:xfrm>
        </p:grpSpPr>
        <p:sp>
          <p:nvSpPr>
            <p:cNvPr id="22" name="椭圆 21"/>
            <p:cNvSpPr/>
            <p:nvPr/>
          </p:nvSpPr>
          <p:spPr>
            <a:xfrm>
              <a:off x="1881051" y="4328224"/>
              <a:ext cx="1162595" cy="1162595"/>
            </a:xfrm>
            <a:prstGeom prst="ellipse">
              <a:avLst/>
            </a:prstGeom>
            <a:solidFill>
              <a:srgbClr val="686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>
              <a:off x="2046895" y="4494068"/>
              <a:ext cx="830906" cy="830906"/>
            </a:xfrm>
            <a:prstGeom prst="arc">
              <a:avLst>
                <a:gd name="adj1" fmla="val 10553773"/>
                <a:gd name="adj2" fmla="val 14853271"/>
              </a:avLst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1640426" y="3379142"/>
            <a:ext cx="414748" cy="414748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635250" y="2461895"/>
            <a:ext cx="74066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spc="600" dirty="0">
                <a:sym typeface="+mn-ea"/>
              </a:rPr>
              <a:t>谢谢老师！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25400" dir="2700000" algn="tl">
                  <a:srgbClr val="000000">
                    <a:alpha val="25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05949" y="296968"/>
            <a:ext cx="150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83188" y="5616299"/>
            <a:ext cx="5508812" cy="1241701"/>
          </a:xfrm>
          <a:custGeom>
            <a:avLst/>
            <a:gdLst>
              <a:gd name="connsiteX0" fmla="*/ 0 w 5508812"/>
              <a:gd name="connsiteY0" fmla="*/ 0 h 1241701"/>
              <a:gd name="connsiteX1" fmla="*/ 5508812 w 5508812"/>
              <a:gd name="connsiteY1" fmla="*/ 0 h 1241701"/>
              <a:gd name="connsiteX2" fmla="*/ 5508812 w 5508812"/>
              <a:gd name="connsiteY2" fmla="*/ 1241701 h 1241701"/>
              <a:gd name="connsiteX3" fmla="*/ 0 w 5508812"/>
              <a:gd name="connsiteY3" fmla="*/ 1241701 h 1241701"/>
              <a:gd name="connsiteX4" fmla="*/ 0 w 5508812"/>
              <a:gd name="connsiteY4" fmla="*/ 0 h 1241701"/>
              <a:gd name="connsiteX0-1" fmla="*/ 0 w 5508812"/>
              <a:gd name="connsiteY0-2" fmla="*/ 1241701 h 1241701"/>
              <a:gd name="connsiteX1-3" fmla="*/ 5508812 w 5508812"/>
              <a:gd name="connsiteY1-4" fmla="*/ 0 h 1241701"/>
              <a:gd name="connsiteX2-5" fmla="*/ 5508812 w 5508812"/>
              <a:gd name="connsiteY2-6" fmla="*/ 1241701 h 1241701"/>
              <a:gd name="connsiteX3-7" fmla="*/ 0 w 5508812"/>
              <a:gd name="connsiteY3-8" fmla="*/ 1241701 h 1241701"/>
              <a:gd name="connsiteX0-9" fmla="*/ 0 w 5508812"/>
              <a:gd name="connsiteY0-10" fmla="*/ 1241701 h 1241701"/>
              <a:gd name="connsiteX1-11" fmla="*/ 5508812 w 5508812"/>
              <a:gd name="connsiteY1-12" fmla="*/ 0 h 1241701"/>
              <a:gd name="connsiteX2-13" fmla="*/ 5508812 w 5508812"/>
              <a:gd name="connsiteY2-14" fmla="*/ 1241701 h 1241701"/>
              <a:gd name="connsiteX3-15" fmla="*/ 0 w 5508812"/>
              <a:gd name="connsiteY3-16" fmla="*/ 1241701 h 1241701"/>
              <a:gd name="connsiteX0-17" fmla="*/ 0 w 5508812"/>
              <a:gd name="connsiteY0-18" fmla="*/ 1241701 h 1241701"/>
              <a:gd name="connsiteX1-19" fmla="*/ 5508812 w 5508812"/>
              <a:gd name="connsiteY1-20" fmla="*/ 0 h 1241701"/>
              <a:gd name="connsiteX2-21" fmla="*/ 5508812 w 5508812"/>
              <a:gd name="connsiteY2-22" fmla="*/ 1241701 h 1241701"/>
              <a:gd name="connsiteX3-23" fmla="*/ 0 w 5508812"/>
              <a:gd name="connsiteY3-24" fmla="*/ 1241701 h 1241701"/>
              <a:gd name="connsiteX0-25" fmla="*/ 0 w 5508812"/>
              <a:gd name="connsiteY0-26" fmla="*/ 1241701 h 1241701"/>
              <a:gd name="connsiteX1-27" fmla="*/ 5508812 w 5508812"/>
              <a:gd name="connsiteY1-28" fmla="*/ 0 h 1241701"/>
              <a:gd name="connsiteX2-29" fmla="*/ 5508812 w 5508812"/>
              <a:gd name="connsiteY2-30" fmla="*/ 1241701 h 1241701"/>
              <a:gd name="connsiteX3-31" fmla="*/ 0 w 5508812"/>
              <a:gd name="connsiteY3-32" fmla="*/ 1241701 h 1241701"/>
              <a:gd name="connsiteX0-33" fmla="*/ 0 w 5508812"/>
              <a:gd name="connsiteY0-34" fmla="*/ 1241701 h 1241701"/>
              <a:gd name="connsiteX1-35" fmla="*/ 5508812 w 5508812"/>
              <a:gd name="connsiteY1-36" fmla="*/ 0 h 1241701"/>
              <a:gd name="connsiteX2-37" fmla="*/ 5508812 w 5508812"/>
              <a:gd name="connsiteY2-38" fmla="*/ 1241701 h 1241701"/>
              <a:gd name="connsiteX3-39" fmla="*/ 0 w 5508812"/>
              <a:gd name="connsiteY3-40" fmla="*/ 1241701 h 1241701"/>
              <a:gd name="connsiteX0-41" fmla="*/ 0 w 5508812"/>
              <a:gd name="connsiteY0-42" fmla="*/ 1241701 h 1241701"/>
              <a:gd name="connsiteX1-43" fmla="*/ 5508812 w 5508812"/>
              <a:gd name="connsiteY1-44" fmla="*/ 0 h 1241701"/>
              <a:gd name="connsiteX2-45" fmla="*/ 5508812 w 5508812"/>
              <a:gd name="connsiteY2-46" fmla="*/ 1241701 h 1241701"/>
              <a:gd name="connsiteX3-47" fmla="*/ 0 w 5508812"/>
              <a:gd name="connsiteY3-48" fmla="*/ 1241701 h 12417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08812" h="1241701">
                <a:moveTo>
                  <a:pt x="0" y="1241701"/>
                </a:moveTo>
                <a:cubicBezTo>
                  <a:pt x="1217708" y="-920317"/>
                  <a:pt x="2408518" y="1758606"/>
                  <a:pt x="5508812" y="0"/>
                </a:cubicBezTo>
                <a:lnTo>
                  <a:pt x="5508812" y="1241701"/>
                </a:lnTo>
                <a:lnTo>
                  <a:pt x="0" y="1241701"/>
                </a:lnTo>
                <a:close/>
              </a:path>
            </a:pathLst>
          </a:custGeom>
          <a:solidFill>
            <a:srgbClr val="6362B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04765" y="5632341"/>
            <a:ext cx="7687235" cy="1241700"/>
          </a:xfrm>
          <a:custGeom>
            <a:avLst/>
            <a:gdLst>
              <a:gd name="connsiteX0" fmla="*/ 0 w 7687235"/>
              <a:gd name="connsiteY0" fmla="*/ 0 h 860612"/>
              <a:gd name="connsiteX1" fmla="*/ 7687235 w 7687235"/>
              <a:gd name="connsiteY1" fmla="*/ 0 h 860612"/>
              <a:gd name="connsiteX2" fmla="*/ 7687235 w 7687235"/>
              <a:gd name="connsiteY2" fmla="*/ 860612 h 860612"/>
              <a:gd name="connsiteX3" fmla="*/ 0 w 7687235"/>
              <a:gd name="connsiteY3" fmla="*/ 860612 h 860612"/>
              <a:gd name="connsiteX4" fmla="*/ 0 w 7687235"/>
              <a:gd name="connsiteY4" fmla="*/ 0 h 860612"/>
              <a:gd name="connsiteX0-1" fmla="*/ 3173506 w 7687235"/>
              <a:gd name="connsiteY0-2" fmla="*/ 685800 h 860612"/>
              <a:gd name="connsiteX1-3" fmla="*/ 7687235 w 7687235"/>
              <a:gd name="connsiteY1-4" fmla="*/ 0 h 860612"/>
              <a:gd name="connsiteX2-5" fmla="*/ 7687235 w 7687235"/>
              <a:gd name="connsiteY2-6" fmla="*/ 860612 h 860612"/>
              <a:gd name="connsiteX3-7" fmla="*/ 0 w 7687235"/>
              <a:gd name="connsiteY3-8" fmla="*/ 860612 h 860612"/>
              <a:gd name="connsiteX4-9" fmla="*/ 3173506 w 7687235"/>
              <a:gd name="connsiteY4-10" fmla="*/ 685800 h 860612"/>
              <a:gd name="connsiteX0-11" fmla="*/ 3305818 w 7819547"/>
              <a:gd name="connsiteY0-12" fmla="*/ 686875 h 861687"/>
              <a:gd name="connsiteX1-13" fmla="*/ 7819547 w 7819547"/>
              <a:gd name="connsiteY1-14" fmla="*/ 1075 h 861687"/>
              <a:gd name="connsiteX2-15" fmla="*/ 7819547 w 7819547"/>
              <a:gd name="connsiteY2-16" fmla="*/ 861687 h 861687"/>
              <a:gd name="connsiteX3-17" fmla="*/ 132312 w 7819547"/>
              <a:gd name="connsiteY3-18" fmla="*/ 861687 h 861687"/>
              <a:gd name="connsiteX4-19" fmla="*/ 3305818 w 7819547"/>
              <a:gd name="connsiteY4-20" fmla="*/ 686875 h 861687"/>
              <a:gd name="connsiteX0-21" fmla="*/ 3173506 w 7687235"/>
              <a:gd name="connsiteY0-22" fmla="*/ 686875 h 861687"/>
              <a:gd name="connsiteX1-23" fmla="*/ 7687235 w 7687235"/>
              <a:gd name="connsiteY1-24" fmla="*/ 1075 h 861687"/>
              <a:gd name="connsiteX2-25" fmla="*/ 7687235 w 7687235"/>
              <a:gd name="connsiteY2-26" fmla="*/ 861687 h 861687"/>
              <a:gd name="connsiteX3-27" fmla="*/ 0 w 7687235"/>
              <a:gd name="connsiteY3-28" fmla="*/ 861687 h 861687"/>
              <a:gd name="connsiteX4-29" fmla="*/ 3173506 w 7687235"/>
              <a:gd name="connsiteY4-30" fmla="*/ 686875 h 861687"/>
              <a:gd name="connsiteX0-31" fmla="*/ 3173506 w 7687235"/>
              <a:gd name="connsiteY0-32" fmla="*/ 1036726 h 1211538"/>
              <a:gd name="connsiteX1-33" fmla="*/ 7687235 w 7687235"/>
              <a:gd name="connsiteY1-34" fmla="*/ 350926 h 1211538"/>
              <a:gd name="connsiteX2-35" fmla="*/ 7687235 w 7687235"/>
              <a:gd name="connsiteY2-36" fmla="*/ 1211538 h 1211538"/>
              <a:gd name="connsiteX3-37" fmla="*/ 0 w 7687235"/>
              <a:gd name="connsiteY3-38" fmla="*/ 1211538 h 1211538"/>
              <a:gd name="connsiteX4-39" fmla="*/ 3173506 w 7687235"/>
              <a:gd name="connsiteY4-40" fmla="*/ 1036726 h 1211538"/>
              <a:gd name="connsiteX0-41" fmla="*/ 3173506 w 7687235"/>
              <a:gd name="connsiteY0-42" fmla="*/ 1033115 h 1207927"/>
              <a:gd name="connsiteX1-43" fmla="*/ 7687235 w 7687235"/>
              <a:gd name="connsiteY1-44" fmla="*/ 347315 h 1207927"/>
              <a:gd name="connsiteX2-45" fmla="*/ 7687235 w 7687235"/>
              <a:gd name="connsiteY2-46" fmla="*/ 1207927 h 1207927"/>
              <a:gd name="connsiteX3-47" fmla="*/ 0 w 7687235"/>
              <a:gd name="connsiteY3-48" fmla="*/ 1207927 h 1207927"/>
              <a:gd name="connsiteX4-49" fmla="*/ 3173506 w 7687235"/>
              <a:gd name="connsiteY4-50" fmla="*/ 1033115 h 1207927"/>
              <a:gd name="connsiteX0-51" fmla="*/ 3173506 w 7687235"/>
              <a:gd name="connsiteY0-52" fmla="*/ 1066888 h 1241700"/>
              <a:gd name="connsiteX1-53" fmla="*/ 7687235 w 7687235"/>
              <a:gd name="connsiteY1-54" fmla="*/ 381088 h 1241700"/>
              <a:gd name="connsiteX2-55" fmla="*/ 7687235 w 7687235"/>
              <a:gd name="connsiteY2-56" fmla="*/ 1241700 h 1241700"/>
              <a:gd name="connsiteX3-57" fmla="*/ 0 w 7687235"/>
              <a:gd name="connsiteY3-58" fmla="*/ 1241700 h 1241700"/>
              <a:gd name="connsiteX4-59" fmla="*/ 3173506 w 7687235"/>
              <a:gd name="connsiteY4-60" fmla="*/ 1066888 h 1241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7235" h="1241700">
                <a:moveTo>
                  <a:pt x="3173506" y="1066888"/>
                </a:moveTo>
                <a:cubicBezTo>
                  <a:pt x="4629524" y="950347"/>
                  <a:pt x="6262593" y="-737259"/>
                  <a:pt x="7687235" y="381088"/>
                </a:cubicBezTo>
                <a:lnTo>
                  <a:pt x="7687235" y="1241700"/>
                </a:lnTo>
                <a:lnTo>
                  <a:pt x="0" y="1241700"/>
                </a:lnTo>
                <a:cubicBezTo>
                  <a:pt x="874806" y="257824"/>
                  <a:pt x="1717488" y="1183429"/>
                  <a:pt x="3173506" y="1066888"/>
                </a:cubicBezTo>
                <a:close/>
              </a:path>
            </a:pathLst>
          </a:custGeom>
          <a:solidFill>
            <a:srgbClr val="6362B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" y="0"/>
            <a:ext cx="4397188" cy="3281082"/>
          </a:xfrm>
          <a:custGeom>
            <a:avLst/>
            <a:gdLst>
              <a:gd name="connsiteX0" fmla="*/ 0 w 4383741"/>
              <a:gd name="connsiteY0" fmla="*/ 0 h 3281082"/>
              <a:gd name="connsiteX1" fmla="*/ 4383741 w 4383741"/>
              <a:gd name="connsiteY1" fmla="*/ 0 h 3281082"/>
              <a:gd name="connsiteX2" fmla="*/ 4383741 w 4383741"/>
              <a:gd name="connsiteY2" fmla="*/ 3281082 h 3281082"/>
              <a:gd name="connsiteX3" fmla="*/ 0 w 4383741"/>
              <a:gd name="connsiteY3" fmla="*/ 3281082 h 3281082"/>
              <a:gd name="connsiteX4" fmla="*/ 0 w 4383741"/>
              <a:gd name="connsiteY4" fmla="*/ 0 h 3281082"/>
              <a:gd name="connsiteX0-1" fmla="*/ 0 w 4383741"/>
              <a:gd name="connsiteY0-2" fmla="*/ 0 h 3281082"/>
              <a:gd name="connsiteX1-3" fmla="*/ 4383741 w 4383741"/>
              <a:gd name="connsiteY1-4" fmla="*/ 0 h 3281082"/>
              <a:gd name="connsiteX2-5" fmla="*/ 1358153 w 4383741"/>
              <a:gd name="connsiteY2-6" fmla="*/ 1035424 h 3281082"/>
              <a:gd name="connsiteX3-7" fmla="*/ 0 w 4383741"/>
              <a:gd name="connsiteY3-8" fmla="*/ 3281082 h 3281082"/>
              <a:gd name="connsiteX4-9" fmla="*/ 0 w 4383741"/>
              <a:gd name="connsiteY4-10" fmla="*/ 0 h 3281082"/>
              <a:gd name="connsiteX0-11" fmla="*/ 0 w 4398061"/>
              <a:gd name="connsiteY0-12" fmla="*/ 0 h 3292277"/>
              <a:gd name="connsiteX1-13" fmla="*/ 4383741 w 4398061"/>
              <a:gd name="connsiteY1-14" fmla="*/ 0 h 3292277"/>
              <a:gd name="connsiteX2-15" fmla="*/ 1358153 w 4398061"/>
              <a:gd name="connsiteY2-16" fmla="*/ 1035424 h 3292277"/>
              <a:gd name="connsiteX3-17" fmla="*/ 0 w 4398061"/>
              <a:gd name="connsiteY3-18" fmla="*/ 3281082 h 3292277"/>
              <a:gd name="connsiteX4-19" fmla="*/ 0 w 4398061"/>
              <a:gd name="connsiteY4-20" fmla="*/ 0 h 3292277"/>
              <a:gd name="connsiteX0-21" fmla="*/ 0 w 4398132"/>
              <a:gd name="connsiteY0-22" fmla="*/ 0 h 3291327"/>
              <a:gd name="connsiteX1-23" fmla="*/ 4383741 w 4398132"/>
              <a:gd name="connsiteY1-24" fmla="*/ 0 h 3291327"/>
              <a:gd name="connsiteX2-25" fmla="*/ 1358153 w 4398132"/>
              <a:gd name="connsiteY2-26" fmla="*/ 1035424 h 3291327"/>
              <a:gd name="connsiteX3-27" fmla="*/ 0 w 4398132"/>
              <a:gd name="connsiteY3-28" fmla="*/ 3281082 h 3291327"/>
              <a:gd name="connsiteX4-29" fmla="*/ 0 w 4398132"/>
              <a:gd name="connsiteY4-30" fmla="*/ 0 h 3291327"/>
              <a:gd name="connsiteX0-31" fmla="*/ 0 w 4398132"/>
              <a:gd name="connsiteY0-32" fmla="*/ 0 h 3281082"/>
              <a:gd name="connsiteX1-33" fmla="*/ 4383741 w 4398132"/>
              <a:gd name="connsiteY1-34" fmla="*/ 0 h 3281082"/>
              <a:gd name="connsiteX2-35" fmla="*/ 1358153 w 4398132"/>
              <a:gd name="connsiteY2-36" fmla="*/ 1035424 h 3281082"/>
              <a:gd name="connsiteX3-37" fmla="*/ 0 w 4398132"/>
              <a:gd name="connsiteY3-38" fmla="*/ 3281082 h 3281082"/>
              <a:gd name="connsiteX4-39" fmla="*/ 0 w 4398132"/>
              <a:gd name="connsiteY4-40" fmla="*/ 0 h 3281082"/>
              <a:gd name="connsiteX0-41" fmla="*/ 0 w 4399199"/>
              <a:gd name="connsiteY0-42" fmla="*/ 0 h 3281082"/>
              <a:gd name="connsiteX1-43" fmla="*/ 4383741 w 4399199"/>
              <a:gd name="connsiteY1-44" fmla="*/ 0 h 3281082"/>
              <a:gd name="connsiteX2-45" fmla="*/ 1358153 w 4399199"/>
              <a:gd name="connsiteY2-46" fmla="*/ 1035424 h 3281082"/>
              <a:gd name="connsiteX3-47" fmla="*/ 0 w 4399199"/>
              <a:gd name="connsiteY3-48" fmla="*/ 3281082 h 3281082"/>
              <a:gd name="connsiteX4-49" fmla="*/ 0 w 4399199"/>
              <a:gd name="connsiteY4-50" fmla="*/ 0 h 3281082"/>
              <a:gd name="connsiteX0-51" fmla="*/ 0 w 4398348"/>
              <a:gd name="connsiteY0-52" fmla="*/ 0 h 3281082"/>
              <a:gd name="connsiteX1-53" fmla="*/ 4383741 w 4398348"/>
              <a:gd name="connsiteY1-54" fmla="*/ 0 h 3281082"/>
              <a:gd name="connsiteX2-55" fmla="*/ 1358153 w 4398348"/>
              <a:gd name="connsiteY2-56" fmla="*/ 1035424 h 3281082"/>
              <a:gd name="connsiteX3-57" fmla="*/ 0 w 4398348"/>
              <a:gd name="connsiteY3-58" fmla="*/ 3281082 h 3281082"/>
              <a:gd name="connsiteX4-59" fmla="*/ 0 w 4398348"/>
              <a:gd name="connsiteY4-60" fmla="*/ 0 h 3281082"/>
              <a:gd name="connsiteX0-61" fmla="*/ 0 w 4399468"/>
              <a:gd name="connsiteY0-62" fmla="*/ 0 h 3281082"/>
              <a:gd name="connsiteX1-63" fmla="*/ 4383741 w 4399468"/>
              <a:gd name="connsiteY1-64" fmla="*/ 0 h 3281082"/>
              <a:gd name="connsiteX2-65" fmla="*/ 1546411 w 4399468"/>
              <a:gd name="connsiteY2-66" fmla="*/ 954741 h 3281082"/>
              <a:gd name="connsiteX3-67" fmla="*/ 0 w 4399468"/>
              <a:gd name="connsiteY3-68" fmla="*/ 3281082 h 3281082"/>
              <a:gd name="connsiteX4-69" fmla="*/ 0 w 4399468"/>
              <a:gd name="connsiteY4-70" fmla="*/ 0 h 3281082"/>
              <a:gd name="connsiteX0-71" fmla="*/ 0 w 4401151"/>
              <a:gd name="connsiteY0-72" fmla="*/ 0 h 3281082"/>
              <a:gd name="connsiteX1-73" fmla="*/ 4383741 w 4401151"/>
              <a:gd name="connsiteY1-74" fmla="*/ 0 h 3281082"/>
              <a:gd name="connsiteX2-75" fmla="*/ 1546411 w 4401151"/>
              <a:gd name="connsiteY2-76" fmla="*/ 954741 h 3281082"/>
              <a:gd name="connsiteX3-77" fmla="*/ 0 w 4401151"/>
              <a:gd name="connsiteY3-78" fmla="*/ 3281082 h 3281082"/>
              <a:gd name="connsiteX4-79" fmla="*/ 0 w 4401151"/>
              <a:gd name="connsiteY4-80" fmla="*/ 0 h 3281082"/>
              <a:gd name="connsiteX0-81" fmla="*/ 0 w 3744558"/>
              <a:gd name="connsiteY0-82" fmla="*/ 403412 h 3684494"/>
              <a:gd name="connsiteX1-83" fmla="*/ 3724835 w 3744558"/>
              <a:gd name="connsiteY1-84" fmla="*/ 0 h 3684494"/>
              <a:gd name="connsiteX2-85" fmla="*/ 1546411 w 3744558"/>
              <a:gd name="connsiteY2-86" fmla="*/ 1358153 h 3684494"/>
              <a:gd name="connsiteX3-87" fmla="*/ 0 w 3744558"/>
              <a:gd name="connsiteY3-88" fmla="*/ 3684494 h 3684494"/>
              <a:gd name="connsiteX4-89" fmla="*/ 0 w 3744558"/>
              <a:gd name="connsiteY4-90" fmla="*/ 403412 h 3684494"/>
              <a:gd name="connsiteX0-91" fmla="*/ 0 w 3797905"/>
              <a:gd name="connsiteY0-92" fmla="*/ 0 h 3281082"/>
              <a:gd name="connsiteX1-93" fmla="*/ 3778624 w 3797905"/>
              <a:gd name="connsiteY1-94" fmla="*/ 1264024 h 3281082"/>
              <a:gd name="connsiteX2-95" fmla="*/ 1546411 w 3797905"/>
              <a:gd name="connsiteY2-96" fmla="*/ 954741 h 3281082"/>
              <a:gd name="connsiteX3-97" fmla="*/ 0 w 3797905"/>
              <a:gd name="connsiteY3-98" fmla="*/ 3281082 h 3281082"/>
              <a:gd name="connsiteX4-99" fmla="*/ 0 w 3797905"/>
              <a:gd name="connsiteY4-100" fmla="*/ 0 h 3281082"/>
              <a:gd name="connsiteX0-101" fmla="*/ 0 w 4120460"/>
              <a:gd name="connsiteY0-102" fmla="*/ 0 h 3281082"/>
              <a:gd name="connsiteX1-103" fmla="*/ 3778624 w 4120460"/>
              <a:gd name="connsiteY1-104" fmla="*/ 1264024 h 3281082"/>
              <a:gd name="connsiteX2-105" fmla="*/ 1546411 w 4120460"/>
              <a:gd name="connsiteY2-106" fmla="*/ 954741 h 3281082"/>
              <a:gd name="connsiteX3-107" fmla="*/ 0 w 4120460"/>
              <a:gd name="connsiteY3-108" fmla="*/ 3281082 h 3281082"/>
              <a:gd name="connsiteX4-109" fmla="*/ 0 w 4120460"/>
              <a:gd name="connsiteY4-110" fmla="*/ 0 h 3281082"/>
              <a:gd name="connsiteX0-111" fmla="*/ 0 w 4547160"/>
              <a:gd name="connsiteY0-112" fmla="*/ 0 h 3281082"/>
              <a:gd name="connsiteX1-113" fmla="*/ 4235824 w 4547160"/>
              <a:gd name="connsiteY1-114" fmla="*/ 26895 h 3281082"/>
              <a:gd name="connsiteX2-115" fmla="*/ 1546411 w 4547160"/>
              <a:gd name="connsiteY2-116" fmla="*/ 954741 h 3281082"/>
              <a:gd name="connsiteX3-117" fmla="*/ 0 w 4547160"/>
              <a:gd name="connsiteY3-118" fmla="*/ 3281082 h 3281082"/>
              <a:gd name="connsiteX4-119" fmla="*/ 0 w 4547160"/>
              <a:gd name="connsiteY4-120" fmla="*/ 0 h 3281082"/>
              <a:gd name="connsiteX0-121" fmla="*/ 0 w 4648331"/>
              <a:gd name="connsiteY0-122" fmla="*/ 0 h 3281082"/>
              <a:gd name="connsiteX1-123" fmla="*/ 4343400 w 4648331"/>
              <a:gd name="connsiteY1-124" fmla="*/ 1 h 3281082"/>
              <a:gd name="connsiteX2-125" fmla="*/ 1546411 w 4648331"/>
              <a:gd name="connsiteY2-126" fmla="*/ 954741 h 3281082"/>
              <a:gd name="connsiteX3-127" fmla="*/ 0 w 4648331"/>
              <a:gd name="connsiteY3-128" fmla="*/ 3281082 h 3281082"/>
              <a:gd name="connsiteX4-129" fmla="*/ 0 w 4648331"/>
              <a:gd name="connsiteY4-130" fmla="*/ 0 h 3281082"/>
              <a:gd name="connsiteX0-131" fmla="*/ 0 w 4699014"/>
              <a:gd name="connsiteY0-132" fmla="*/ 0 h 3281082"/>
              <a:gd name="connsiteX1-133" fmla="*/ 4397188 w 4699014"/>
              <a:gd name="connsiteY1-134" fmla="*/ 1 h 3281082"/>
              <a:gd name="connsiteX2-135" fmla="*/ 1546411 w 4699014"/>
              <a:gd name="connsiteY2-136" fmla="*/ 954741 h 3281082"/>
              <a:gd name="connsiteX3-137" fmla="*/ 0 w 4699014"/>
              <a:gd name="connsiteY3-138" fmla="*/ 3281082 h 3281082"/>
              <a:gd name="connsiteX4-139" fmla="*/ 0 w 4699014"/>
              <a:gd name="connsiteY4-140" fmla="*/ 0 h 3281082"/>
              <a:gd name="connsiteX0-141" fmla="*/ 0 w 4397188"/>
              <a:gd name="connsiteY0-142" fmla="*/ 0 h 3281082"/>
              <a:gd name="connsiteX1-143" fmla="*/ 4397188 w 4397188"/>
              <a:gd name="connsiteY1-144" fmla="*/ 1 h 3281082"/>
              <a:gd name="connsiteX2-145" fmla="*/ 1546411 w 4397188"/>
              <a:gd name="connsiteY2-146" fmla="*/ 954741 h 3281082"/>
              <a:gd name="connsiteX3-147" fmla="*/ 0 w 4397188"/>
              <a:gd name="connsiteY3-148" fmla="*/ 3281082 h 3281082"/>
              <a:gd name="connsiteX4-149" fmla="*/ 0 w 4397188"/>
              <a:gd name="connsiteY4-150" fmla="*/ 0 h 3281082"/>
              <a:gd name="connsiteX0-151" fmla="*/ 0 w 4397188"/>
              <a:gd name="connsiteY0-152" fmla="*/ 0 h 3281082"/>
              <a:gd name="connsiteX1-153" fmla="*/ 4397188 w 4397188"/>
              <a:gd name="connsiteY1-154" fmla="*/ 1 h 3281082"/>
              <a:gd name="connsiteX2-155" fmla="*/ 1546411 w 4397188"/>
              <a:gd name="connsiteY2-156" fmla="*/ 954741 h 3281082"/>
              <a:gd name="connsiteX3-157" fmla="*/ 0 w 4397188"/>
              <a:gd name="connsiteY3-158" fmla="*/ 3281082 h 3281082"/>
              <a:gd name="connsiteX4-159" fmla="*/ 0 w 4397188"/>
              <a:gd name="connsiteY4-160" fmla="*/ 0 h 3281082"/>
              <a:gd name="connsiteX0-161" fmla="*/ 0 w 4397188"/>
              <a:gd name="connsiteY0-162" fmla="*/ 0 h 3281082"/>
              <a:gd name="connsiteX1-163" fmla="*/ 4397188 w 4397188"/>
              <a:gd name="connsiteY1-164" fmla="*/ 1 h 3281082"/>
              <a:gd name="connsiteX2-165" fmla="*/ 1546411 w 4397188"/>
              <a:gd name="connsiteY2-166" fmla="*/ 954741 h 3281082"/>
              <a:gd name="connsiteX3-167" fmla="*/ 0 w 4397188"/>
              <a:gd name="connsiteY3-168" fmla="*/ 3281082 h 3281082"/>
              <a:gd name="connsiteX4-169" fmla="*/ 0 w 4397188"/>
              <a:gd name="connsiteY4-170" fmla="*/ 0 h 3281082"/>
              <a:gd name="connsiteX0-171" fmla="*/ 0 w 4397188"/>
              <a:gd name="connsiteY0-172" fmla="*/ 0 h 3281082"/>
              <a:gd name="connsiteX1-173" fmla="*/ 4397188 w 4397188"/>
              <a:gd name="connsiteY1-174" fmla="*/ 1 h 3281082"/>
              <a:gd name="connsiteX2-175" fmla="*/ 1546411 w 4397188"/>
              <a:gd name="connsiteY2-176" fmla="*/ 954741 h 3281082"/>
              <a:gd name="connsiteX3-177" fmla="*/ 0 w 4397188"/>
              <a:gd name="connsiteY3-178" fmla="*/ 3281082 h 3281082"/>
              <a:gd name="connsiteX4-179" fmla="*/ 0 w 4397188"/>
              <a:gd name="connsiteY4-180" fmla="*/ 0 h 3281082"/>
              <a:gd name="connsiteX0-181" fmla="*/ 0 w 4397188"/>
              <a:gd name="connsiteY0-182" fmla="*/ 0 h 3281082"/>
              <a:gd name="connsiteX1-183" fmla="*/ 4397188 w 4397188"/>
              <a:gd name="connsiteY1-184" fmla="*/ 1 h 3281082"/>
              <a:gd name="connsiteX2-185" fmla="*/ 1546411 w 4397188"/>
              <a:gd name="connsiteY2-186" fmla="*/ 954741 h 3281082"/>
              <a:gd name="connsiteX3-187" fmla="*/ 0 w 4397188"/>
              <a:gd name="connsiteY3-188" fmla="*/ 3281082 h 3281082"/>
              <a:gd name="connsiteX4-189" fmla="*/ 0 w 4397188"/>
              <a:gd name="connsiteY4-190" fmla="*/ 0 h 3281082"/>
              <a:gd name="connsiteX0-191" fmla="*/ 0 w 4397188"/>
              <a:gd name="connsiteY0-192" fmla="*/ 0 h 3281082"/>
              <a:gd name="connsiteX1-193" fmla="*/ 4397188 w 4397188"/>
              <a:gd name="connsiteY1-194" fmla="*/ 1 h 3281082"/>
              <a:gd name="connsiteX2-195" fmla="*/ 1546411 w 4397188"/>
              <a:gd name="connsiteY2-196" fmla="*/ 954741 h 3281082"/>
              <a:gd name="connsiteX3-197" fmla="*/ 0 w 4397188"/>
              <a:gd name="connsiteY3-198" fmla="*/ 3281082 h 3281082"/>
              <a:gd name="connsiteX4-199" fmla="*/ 0 w 4397188"/>
              <a:gd name="connsiteY4-200" fmla="*/ 0 h 3281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97188" h="3281082">
                <a:moveTo>
                  <a:pt x="0" y="0"/>
                </a:moveTo>
                <a:lnTo>
                  <a:pt x="4397188" y="1"/>
                </a:lnTo>
                <a:cubicBezTo>
                  <a:pt x="3776383" y="1033183"/>
                  <a:pt x="2723030" y="515470"/>
                  <a:pt x="1546411" y="954741"/>
                </a:cubicBezTo>
                <a:cubicBezTo>
                  <a:pt x="369792" y="1394012"/>
                  <a:pt x="656665" y="3090582"/>
                  <a:pt x="0" y="3281082"/>
                </a:cubicBezTo>
                <a:lnTo>
                  <a:pt x="0" y="0"/>
                </a:lnTo>
                <a:close/>
              </a:path>
            </a:pathLst>
          </a:cu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053360" y="2456677"/>
            <a:ext cx="2436372" cy="2009816"/>
            <a:chOff x="2053360" y="2456677"/>
            <a:chExt cx="2436372" cy="2009816"/>
          </a:xfrm>
        </p:grpSpPr>
        <p:grpSp>
          <p:nvGrpSpPr>
            <p:cNvPr id="12" name="组合 11"/>
            <p:cNvGrpSpPr/>
            <p:nvPr/>
          </p:nvGrpSpPr>
          <p:grpSpPr>
            <a:xfrm>
              <a:off x="2270270" y="2456677"/>
              <a:ext cx="2009816" cy="2009816"/>
              <a:chOff x="1941722" y="4388895"/>
              <a:chExt cx="1041254" cy="104125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941722" y="4388895"/>
                <a:ext cx="1041254" cy="1041254"/>
              </a:xfrm>
              <a:prstGeom prst="ellipse">
                <a:avLst/>
              </a:prstGeom>
              <a:solidFill>
                <a:srgbClr val="6868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弧形 13"/>
              <p:cNvSpPr/>
              <p:nvPr/>
            </p:nvSpPr>
            <p:spPr>
              <a:xfrm>
                <a:off x="2046895" y="4494068"/>
                <a:ext cx="830906" cy="830906"/>
              </a:xfrm>
              <a:prstGeom prst="arc">
                <a:avLst>
                  <a:gd name="adj1" fmla="val 10998501"/>
                  <a:gd name="adj2" fmla="val 14471926"/>
                </a:avLst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" name="TextBox 30"/>
            <p:cNvSpPr txBox="1"/>
            <p:nvPr/>
          </p:nvSpPr>
          <p:spPr>
            <a:xfrm>
              <a:off x="2053360" y="2929132"/>
              <a:ext cx="24363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600"/>
              <a:r>
                <a:rPr lang="en-US" altLang="zh-CN" sz="7200" b="1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cs typeface="+mn-ea"/>
                  <a:sym typeface="+mn-lt"/>
                </a:rPr>
                <a:t>01</a:t>
              </a:r>
              <a:endParaRPr lang="zh-CN" altLang="en-US" sz="72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629561" y="2778554"/>
            <a:ext cx="4407876" cy="117094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dirty="0">
                <a:solidFill>
                  <a:srgbClr val="77779E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项目概要介绍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10261427" y="4748464"/>
            <a:ext cx="2427878" cy="2277979"/>
          </a:xfrm>
          <a:custGeom>
            <a:avLst/>
            <a:gdLst>
              <a:gd name="connsiteX0" fmla="*/ 2427878 w 2427878"/>
              <a:gd name="connsiteY0" fmla="*/ 0 h 2277979"/>
              <a:gd name="connsiteX1" fmla="*/ 1513478 w 2427878"/>
              <a:gd name="connsiteY1" fmla="*/ 224589 h 2277979"/>
              <a:gd name="connsiteX2" fmla="*/ 1304931 w 2427878"/>
              <a:gd name="connsiteY2" fmla="*/ 1187115 h 2277979"/>
              <a:gd name="connsiteX3" fmla="*/ 198025 w 2427878"/>
              <a:gd name="connsiteY3" fmla="*/ 1572126 h 2277979"/>
              <a:gd name="connsiteX4" fmla="*/ 5520 w 2427878"/>
              <a:gd name="connsiteY4" fmla="*/ 2277979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878" h="2277979">
                <a:moveTo>
                  <a:pt x="2427878" y="0"/>
                </a:moveTo>
                <a:cubicBezTo>
                  <a:pt x="2064257" y="13368"/>
                  <a:pt x="1700636" y="26737"/>
                  <a:pt x="1513478" y="224589"/>
                </a:cubicBezTo>
                <a:cubicBezTo>
                  <a:pt x="1326320" y="422441"/>
                  <a:pt x="1524173" y="962526"/>
                  <a:pt x="1304931" y="1187115"/>
                </a:cubicBezTo>
                <a:cubicBezTo>
                  <a:pt x="1085689" y="1411705"/>
                  <a:pt x="414593" y="1390315"/>
                  <a:pt x="198025" y="1572126"/>
                </a:cubicBezTo>
                <a:cubicBezTo>
                  <a:pt x="-18543" y="1753937"/>
                  <a:pt x="-6512" y="2015958"/>
                  <a:pt x="5520" y="227797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28337" y="-256674"/>
            <a:ext cx="1810426" cy="2422357"/>
          </a:xfrm>
          <a:custGeom>
            <a:avLst/>
            <a:gdLst>
              <a:gd name="connsiteX0" fmla="*/ 1572126 w 1810426"/>
              <a:gd name="connsiteY0" fmla="*/ 0 h 2422357"/>
              <a:gd name="connsiteX1" fmla="*/ 1732548 w 1810426"/>
              <a:gd name="connsiteY1" fmla="*/ 737936 h 2422357"/>
              <a:gd name="connsiteX2" fmla="*/ 481263 w 1810426"/>
              <a:gd name="connsiteY2" fmla="*/ 1459831 h 2422357"/>
              <a:gd name="connsiteX3" fmla="*/ 0 w 1810426"/>
              <a:gd name="connsiteY3" fmla="*/ 2422357 h 242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426" h="2422357">
                <a:moveTo>
                  <a:pt x="1572126" y="0"/>
                </a:moveTo>
                <a:cubicBezTo>
                  <a:pt x="1743242" y="247315"/>
                  <a:pt x="1914358" y="494631"/>
                  <a:pt x="1732548" y="737936"/>
                </a:cubicBezTo>
                <a:cubicBezTo>
                  <a:pt x="1550738" y="981241"/>
                  <a:pt x="770021" y="1179094"/>
                  <a:pt x="481263" y="1459831"/>
                </a:cubicBezTo>
                <a:cubicBezTo>
                  <a:pt x="192505" y="1740568"/>
                  <a:pt x="96252" y="2081462"/>
                  <a:pt x="0" y="2422357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974417" y="4687066"/>
            <a:ext cx="290209" cy="290209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4786" y="1867095"/>
            <a:ext cx="290209" cy="290209"/>
          </a:xfrm>
          <a:prstGeom prst="ellipse">
            <a:avLst/>
          </a:prstGeom>
          <a:solidFill>
            <a:srgbClr val="B8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404711" y="2920089"/>
            <a:ext cx="2514600" cy="2514600"/>
          </a:xfrm>
          <a:prstGeom prst="roundRect">
            <a:avLst/>
          </a:prstGeom>
          <a:solidFill>
            <a:srgbClr val="6868AC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弧 3"/>
          <p:cNvSpPr/>
          <p:nvPr/>
        </p:nvSpPr>
        <p:spPr>
          <a:xfrm>
            <a:off x="1240510" y="2355039"/>
            <a:ext cx="3644699" cy="3644699"/>
          </a:xfrm>
          <a:prstGeom prst="arc">
            <a:avLst>
              <a:gd name="adj1" fmla="val 17736929"/>
              <a:gd name="adj2" fmla="val 3888736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94535" y="3515995"/>
            <a:ext cx="13341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cs typeface="+mn-ea"/>
                <a:sym typeface="+mn-lt"/>
              </a:rPr>
              <a:t>项目目标</a:t>
            </a:r>
          </a:p>
        </p:txBody>
      </p:sp>
      <p:sp>
        <p:nvSpPr>
          <p:cNvPr id="6" name="椭圆 5"/>
          <p:cNvSpPr/>
          <p:nvPr/>
        </p:nvSpPr>
        <p:spPr>
          <a:xfrm>
            <a:off x="3672460" y="2390167"/>
            <a:ext cx="196951" cy="196951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86733" y="4078915"/>
            <a:ext cx="196951" cy="196951"/>
          </a:xfrm>
          <a:prstGeom prst="ellipse">
            <a:avLst/>
          </a:pr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72460" y="5742264"/>
            <a:ext cx="196951" cy="196951"/>
          </a:xfrm>
          <a:prstGeom prst="ellips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492917" y="1963493"/>
            <a:ext cx="835008" cy="819377"/>
          </a:xfrm>
          <a:prstGeom prst="roundRect">
            <a:avLst/>
          </a:prstGeom>
          <a:solidFill>
            <a:srgbClr val="9998C8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369538" y="3768442"/>
            <a:ext cx="835008" cy="819377"/>
          </a:xfrm>
          <a:prstGeom prst="roundRect">
            <a:avLst/>
          </a:prstGeom>
          <a:solidFill>
            <a:srgbClr val="6868AC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492917" y="5580854"/>
            <a:ext cx="835008" cy="819377"/>
          </a:xfrm>
          <a:prstGeom prst="roundRect">
            <a:avLst/>
          </a:prstGeom>
          <a:solidFill>
            <a:srgbClr val="9998C8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4542" y="3934889"/>
            <a:ext cx="485000" cy="485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93798" y="5602345"/>
            <a:ext cx="19362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具体项目目标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02663" y="5888198"/>
            <a:ext cx="4663897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基于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MSP430G2553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实现温度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|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电压的采集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存储和通信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并在上位机上实时转化为波形图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70955" y="3738880"/>
            <a:ext cx="2762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嵌入式工程师的基本能力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79552" y="4070972"/>
            <a:ext cx="4663897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在利用有限的资源和模块的情况下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合理规划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实现具体复杂问题的拆解和分步实现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有效完成工程的迭代升级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93798" y="1962382"/>
            <a:ext cx="264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基本的单片机开发能力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44542" y="2251556"/>
            <a:ext cx="4663897" cy="79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根据官方的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User Guide 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和例程代码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。掌握基本的单片机开发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调试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解决实际工程问题的基本能力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熟悉并掌握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CCS ,Proetus , Git ,Python 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等实际开发需要接触的工具流</a:t>
            </a:r>
          </a:p>
        </p:txBody>
      </p:sp>
      <p:sp>
        <p:nvSpPr>
          <p:cNvPr id="19" name="자유형: 도형 58"/>
          <p:cNvSpPr/>
          <p:nvPr/>
        </p:nvSpPr>
        <p:spPr>
          <a:xfrm>
            <a:off x="4710220" y="5780488"/>
            <a:ext cx="390525" cy="390525"/>
          </a:xfrm>
          <a:custGeom>
            <a:avLst/>
            <a:gdLst>
              <a:gd name="connsiteX0" fmla="*/ 376405 w 390525"/>
              <a:gd name="connsiteY0" fmla="*/ 365284 h 390525"/>
              <a:gd name="connsiteX1" fmla="*/ 342210 w 390525"/>
              <a:gd name="connsiteY1" fmla="*/ 365284 h 390525"/>
              <a:gd name="connsiteX2" fmla="*/ 342210 w 390525"/>
              <a:gd name="connsiteY2" fmla="*/ 107442 h 390525"/>
              <a:gd name="connsiteX3" fmla="*/ 331066 w 390525"/>
              <a:gd name="connsiteY3" fmla="*/ 96298 h 390525"/>
              <a:gd name="connsiteX4" fmla="*/ 264200 w 390525"/>
              <a:gd name="connsiteY4" fmla="*/ 96298 h 390525"/>
              <a:gd name="connsiteX5" fmla="*/ 253056 w 390525"/>
              <a:gd name="connsiteY5" fmla="*/ 107442 h 390525"/>
              <a:gd name="connsiteX6" fmla="*/ 253056 w 390525"/>
              <a:gd name="connsiteY6" fmla="*/ 365284 h 390525"/>
              <a:gd name="connsiteX7" fmla="*/ 230768 w 390525"/>
              <a:gd name="connsiteY7" fmla="*/ 365284 h 390525"/>
              <a:gd name="connsiteX8" fmla="*/ 230768 w 390525"/>
              <a:gd name="connsiteY8" fmla="*/ 18288 h 390525"/>
              <a:gd name="connsiteX9" fmla="*/ 219623 w 390525"/>
              <a:gd name="connsiteY9" fmla="*/ 7144 h 390525"/>
              <a:gd name="connsiteX10" fmla="*/ 152758 w 390525"/>
              <a:gd name="connsiteY10" fmla="*/ 7144 h 390525"/>
              <a:gd name="connsiteX11" fmla="*/ 141614 w 390525"/>
              <a:gd name="connsiteY11" fmla="*/ 18288 h 390525"/>
              <a:gd name="connsiteX12" fmla="*/ 141614 w 390525"/>
              <a:gd name="connsiteY12" fmla="*/ 365284 h 390525"/>
              <a:gd name="connsiteX13" fmla="*/ 119325 w 390525"/>
              <a:gd name="connsiteY13" fmla="*/ 365284 h 390525"/>
              <a:gd name="connsiteX14" fmla="*/ 119325 w 390525"/>
              <a:gd name="connsiteY14" fmla="*/ 196596 h 390525"/>
              <a:gd name="connsiteX15" fmla="*/ 108181 w 390525"/>
              <a:gd name="connsiteY15" fmla="*/ 185452 h 390525"/>
              <a:gd name="connsiteX16" fmla="*/ 40553 w 390525"/>
              <a:gd name="connsiteY16" fmla="*/ 185452 h 390525"/>
              <a:gd name="connsiteX17" fmla="*/ 29409 w 390525"/>
              <a:gd name="connsiteY17" fmla="*/ 196596 h 390525"/>
              <a:gd name="connsiteX18" fmla="*/ 29409 w 390525"/>
              <a:gd name="connsiteY18" fmla="*/ 365284 h 390525"/>
              <a:gd name="connsiteX19" fmla="*/ 18265 w 390525"/>
              <a:gd name="connsiteY19" fmla="*/ 365284 h 390525"/>
              <a:gd name="connsiteX20" fmla="*/ 7692 w 390525"/>
              <a:gd name="connsiteY20" fmla="*/ 372904 h 390525"/>
              <a:gd name="connsiteX21" fmla="*/ 18265 w 390525"/>
              <a:gd name="connsiteY21" fmla="*/ 387572 h 390525"/>
              <a:gd name="connsiteX22" fmla="*/ 376405 w 390525"/>
              <a:gd name="connsiteY22" fmla="*/ 387572 h 390525"/>
              <a:gd name="connsiteX23" fmla="*/ 386978 w 390525"/>
              <a:gd name="connsiteY23" fmla="*/ 379952 h 390525"/>
              <a:gd name="connsiteX24" fmla="*/ 376405 w 390525"/>
              <a:gd name="connsiteY24" fmla="*/ 3652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25" h="390525">
                <a:moveTo>
                  <a:pt x="376405" y="365284"/>
                </a:moveTo>
                <a:lnTo>
                  <a:pt x="342210" y="365284"/>
                </a:lnTo>
                <a:lnTo>
                  <a:pt x="342210" y="107442"/>
                </a:lnTo>
                <a:cubicBezTo>
                  <a:pt x="342210" y="101251"/>
                  <a:pt x="337257" y="96298"/>
                  <a:pt x="331066" y="96298"/>
                </a:cubicBezTo>
                <a:lnTo>
                  <a:pt x="264200" y="96298"/>
                </a:lnTo>
                <a:cubicBezTo>
                  <a:pt x="258009" y="96298"/>
                  <a:pt x="253056" y="101251"/>
                  <a:pt x="253056" y="107442"/>
                </a:cubicBezTo>
                <a:lnTo>
                  <a:pt x="253056" y="365284"/>
                </a:lnTo>
                <a:lnTo>
                  <a:pt x="230768" y="365284"/>
                </a:lnTo>
                <a:lnTo>
                  <a:pt x="230768" y="18288"/>
                </a:lnTo>
                <a:cubicBezTo>
                  <a:pt x="230768" y="12097"/>
                  <a:pt x="225815" y="7144"/>
                  <a:pt x="219623" y="7144"/>
                </a:cubicBezTo>
                <a:lnTo>
                  <a:pt x="152758" y="7144"/>
                </a:lnTo>
                <a:cubicBezTo>
                  <a:pt x="146567" y="7144"/>
                  <a:pt x="141614" y="12097"/>
                  <a:pt x="141614" y="18288"/>
                </a:cubicBezTo>
                <a:lnTo>
                  <a:pt x="141614" y="365284"/>
                </a:lnTo>
                <a:lnTo>
                  <a:pt x="119325" y="365284"/>
                </a:lnTo>
                <a:lnTo>
                  <a:pt x="119325" y="196596"/>
                </a:lnTo>
                <a:cubicBezTo>
                  <a:pt x="119325" y="190405"/>
                  <a:pt x="114372" y="185452"/>
                  <a:pt x="108181" y="185452"/>
                </a:cubicBezTo>
                <a:lnTo>
                  <a:pt x="40553" y="185452"/>
                </a:lnTo>
                <a:cubicBezTo>
                  <a:pt x="34362" y="185452"/>
                  <a:pt x="29409" y="190405"/>
                  <a:pt x="29409" y="196596"/>
                </a:cubicBezTo>
                <a:lnTo>
                  <a:pt x="29409" y="365284"/>
                </a:lnTo>
                <a:lnTo>
                  <a:pt x="18265" y="365284"/>
                </a:lnTo>
                <a:cubicBezTo>
                  <a:pt x="13502" y="365284"/>
                  <a:pt x="9121" y="368332"/>
                  <a:pt x="7692" y="372904"/>
                </a:cubicBezTo>
                <a:cubicBezTo>
                  <a:pt x="5311" y="380524"/>
                  <a:pt x="11026" y="387572"/>
                  <a:pt x="18265" y="387572"/>
                </a:cubicBezTo>
                <a:lnTo>
                  <a:pt x="376405" y="387572"/>
                </a:lnTo>
                <a:cubicBezTo>
                  <a:pt x="381167" y="387572"/>
                  <a:pt x="385549" y="384524"/>
                  <a:pt x="386978" y="379952"/>
                </a:cubicBezTo>
                <a:cubicBezTo>
                  <a:pt x="389359" y="372237"/>
                  <a:pt x="383644" y="365284"/>
                  <a:pt x="376405" y="36528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cs typeface="+mn-ea"/>
              <a:sym typeface="+mn-lt"/>
            </a:endParaRPr>
          </a:p>
        </p:txBody>
      </p:sp>
      <p:grpSp>
        <p:nvGrpSpPr>
          <p:cNvPr id="20" name="그룹 488"/>
          <p:cNvGrpSpPr/>
          <p:nvPr/>
        </p:nvGrpSpPr>
        <p:grpSpPr>
          <a:xfrm>
            <a:off x="4749908" y="2174449"/>
            <a:ext cx="389321" cy="389244"/>
            <a:chOff x="4778017" y="4901660"/>
            <a:chExt cx="389321" cy="389244"/>
          </a:xfrm>
          <a:solidFill>
            <a:schemeClr val="bg1"/>
          </a:solidFill>
        </p:grpSpPr>
        <p:sp>
          <p:nvSpPr>
            <p:cNvPr id="21" name="자유형: 도형 489"/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자유형: 도형 490"/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060065" y="564515"/>
            <a:ext cx="6073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spc="300">
                <a:gradFill flip="none" rotWithShape="1"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100000">
                      <a:schemeClr val="accent3"/>
                    </a:gs>
                  </a:gsLst>
                  <a:lin ang="16200000" scaled="1"/>
                  <a:tileRect/>
                </a:gradFill>
                <a:cs typeface="+mn-ea"/>
              </a:defRPr>
            </a:lvl1pPr>
          </a:lstStyle>
          <a:p>
            <a:r>
              <a:rPr lang="zh-CN" altLang="en-US" sz="2800" spc="0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rPr>
              <a:t>项目目标介绍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空心弧 2"/>
          <p:cNvSpPr/>
          <p:nvPr/>
        </p:nvSpPr>
        <p:spPr>
          <a:xfrm>
            <a:off x="1510993" y="2868122"/>
            <a:ext cx="1600200" cy="1600200"/>
          </a:xfrm>
          <a:prstGeom prst="blockArc">
            <a:avLst>
              <a:gd name="adj1" fmla="val 18252467"/>
              <a:gd name="adj2" fmla="val 14336435"/>
              <a:gd name="adj3" fmla="val 9235"/>
            </a:avLst>
          </a:prstGeom>
          <a:solidFill>
            <a:srgbClr val="6868AC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空心弧 3"/>
          <p:cNvSpPr/>
          <p:nvPr/>
        </p:nvSpPr>
        <p:spPr>
          <a:xfrm rot="10800000">
            <a:off x="3378047" y="3858722"/>
            <a:ext cx="1600200" cy="1600200"/>
          </a:xfrm>
          <a:prstGeom prst="blockArc">
            <a:avLst>
              <a:gd name="adj1" fmla="val 18252467"/>
              <a:gd name="adj2" fmla="val 14336435"/>
              <a:gd name="adj3" fmla="val 9235"/>
            </a:avLst>
          </a:prstGeom>
          <a:solidFill>
            <a:srgbClr val="9998C8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空心弧 4"/>
          <p:cNvSpPr/>
          <p:nvPr/>
        </p:nvSpPr>
        <p:spPr>
          <a:xfrm>
            <a:off x="5245100" y="2868122"/>
            <a:ext cx="1600200" cy="1600200"/>
          </a:xfrm>
          <a:prstGeom prst="blockArc">
            <a:avLst>
              <a:gd name="adj1" fmla="val 18252467"/>
              <a:gd name="adj2" fmla="val 14336435"/>
              <a:gd name="adj3" fmla="val 9235"/>
            </a:avLst>
          </a:prstGeom>
          <a:solidFill>
            <a:srgbClr val="6868AC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空心弧 5"/>
          <p:cNvSpPr/>
          <p:nvPr/>
        </p:nvSpPr>
        <p:spPr>
          <a:xfrm rot="10800000">
            <a:off x="7160959" y="3861165"/>
            <a:ext cx="1600200" cy="1600200"/>
          </a:xfrm>
          <a:prstGeom prst="blockArc">
            <a:avLst>
              <a:gd name="adj1" fmla="val 18252467"/>
              <a:gd name="adj2" fmla="val 14336435"/>
              <a:gd name="adj3" fmla="val 9235"/>
            </a:avLst>
          </a:prstGeom>
          <a:solidFill>
            <a:srgbClr val="9998C8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空心弧 6"/>
          <p:cNvSpPr/>
          <p:nvPr/>
        </p:nvSpPr>
        <p:spPr>
          <a:xfrm>
            <a:off x="9076816" y="2868122"/>
            <a:ext cx="1600200" cy="1600200"/>
          </a:xfrm>
          <a:prstGeom prst="blockArc">
            <a:avLst>
              <a:gd name="adj1" fmla="val 18252467"/>
              <a:gd name="adj2" fmla="val 14336435"/>
              <a:gd name="adj3" fmla="val 9235"/>
            </a:avLst>
          </a:prstGeom>
          <a:solidFill>
            <a:srgbClr val="6868AC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6140" y="2075180"/>
            <a:ext cx="2947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Ti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公司推出的一款MSP430系列微控制器，包含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ADC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，串口等外设，适于同学对单片机进行初步学习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18274" y="1760849"/>
            <a:ext cx="12426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MSP430G2553</a:t>
            </a:r>
            <a:endParaRPr kumimoji="1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57968" y="2084982"/>
            <a:ext cx="266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Ti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公司提供的IDE，用于单片机的开发。包含多种调试工具，利于对代码进行调试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54064" y="1768569"/>
            <a:ext cx="1805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CodeComposerStudio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92356" y="2043149"/>
            <a:ext cx="258757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Git 是基于 Linux内核开发的版本控制工具。我们小组通过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github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的团队开发来对代码进行统一的云端，版本化管理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51743" y="1743901"/>
            <a:ext cx="1842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代码版本管理工具Git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003660" y="6021426"/>
            <a:ext cx="2587579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用于实现直接获取串口数据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589424" y="5759007"/>
            <a:ext cx="1253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串口调试助手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01460" y="6021705"/>
            <a:ext cx="2838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利用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中的库对数据进行清洗</a:t>
            </a: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和画图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623335" y="5756565"/>
            <a:ext cx="721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python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18" name="三角形 17"/>
          <p:cNvSpPr/>
          <p:nvPr/>
        </p:nvSpPr>
        <p:spPr>
          <a:xfrm>
            <a:off x="2232229" y="2703023"/>
            <a:ext cx="214780" cy="185155"/>
          </a:xfrm>
          <a:prstGeom prst="triangle">
            <a:avLst/>
          </a:pr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9" name="三角形 18"/>
          <p:cNvSpPr/>
          <p:nvPr/>
        </p:nvSpPr>
        <p:spPr>
          <a:xfrm>
            <a:off x="5988611" y="2682967"/>
            <a:ext cx="214780" cy="185155"/>
          </a:xfrm>
          <a:prstGeom prst="triangle">
            <a:avLst/>
          </a:pr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20" name="三角形 19"/>
          <p:cNvSpPr/>
          <p:nvPr/>
        </p:nvSpPr>
        <p:spPr>
          <a:xfrm>
            <a:off x="9769527" y="2706699"/>
            <a:ext cx="214780" cy="185155"/>
          </a:xfrm>
          <a:prstGeom prst="triangle">
            <a:avLst/>
          </a:pr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21" name="三角形 20"/>
          <p:cNvSpPr/>
          <p:nvPr/>
        </p:nvSpPr>
        <p:spPr>
          <a:xfrm rot="10800000">
            <a:off x="4070757" y="5393487"/>
            <a:ext cx="214780" cy="185155"/>
          </a:xfrm>
          <a:prstGeom prst="triangl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22" name="三角形 21"/>
          <p:cNvSpPr/>
          <p:nvPr/>
        </p:nvSpPr>
        <p:spPr>
          <a:xfrm rot="10800000">
            <a:off x="7874003" y="5393487"/>
            <a:ext cx="214780" cy="185155"/>
          </a:xfrm>
          <a:prstGeom prst="triangle">
            <a:avLst/>
          </a:prstGeom>
          <a:solidFill>
            <a:srgbClr val="999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grpSp>
        <p:nvGrpSpPr>
          <p:cNvPr id="23" name="그룹 2"/>
          <p:cNvGrpSpPr/>
          <p:nvPr/>
        </p:nvGrpSpPr>
        <p:grpSpPr>
          <a:xfrm>
            <a:off x="4019223" y="4436697"/>
            <a:ext cx="359760" cy="389572"/>
            <a:chOff x="1437599" y="5564695"/>
            <a:chExt cx="359760" cy="389572"/>
          </a:xfrm>
          <a:solidFill>
            <a:srgbClr val="9998C8"/>
          </a:solidFill>
        </p:grpSpPr>
        <p:sp>
          <p:nvSpPr>
            <p:cNvPr id="24" name="자유형: 도형 3"/>
            <p:cNvSpPr/>
            <p:nvPr/>
          </p:nvSpPr>
          <p:spPr>
            <a:xfrm>
              <a:off x="1437599" y="5709380"/>
              <a:ext cx="95250" cy="152400"/>
            </a:xfrm>
            <a:custGeom>
              <a:avLst/>
              <a:gdLst>
                <a:gd name="connsiteX0" fmla="*/ 76200 w 95250"/>
                <a:gd name="connsiteY0" fmla="*/ 153543 h 152400"/>
                <a:gd name="connsiteX1" fmla="*/ 48006 w 95250"/>
                <a:gd name="connsiteY1" fmla="*/ 153543 h 152400"/>
                <a:gd name="connsiteX2" fmla="*/ 7144 w 95250"/>
                <a:gd name="connsiteY2" fmla="*/ 112681 h 152400"/>
                <a:gd name="connsiteX3" fmla="*/ 7144 w 95250"/>
                <a:gd name="connsiteY3" fmla="*/ 48006 h 152400"/>
                <a:gd name="connsiteX4" fmla="*/ 48006 w 95250"/>
                <a:gd name="connsiteY4" fmla="*/ 7144 h 152400"/>
                <a:gd name="connsiteX5" fmla="*/ 76200 w 95250"/>
                <a:gd name="connsiteY5" fmla="*/ 7144 h 152400"/>
                <a:gd name="connsiteX6" fmla="*/ 94774 w 95250"/>
                <a:gd name="connsiteY6" fmla="*/ 25717 h 152400"/>
                <a:gd name="connsiteX7" fmla="*/ 94774 w 95250"/>
                <a:gd name="connsiteY7" fmla="*/ 134969 h 152400"/>
                <a:gd name="connsiteX8" fmla="*/ 76200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76200" y="153543"/>
                  </a:moveTo>
                  <a:lnTo>
                    <a:pt x="48006" y="153543"/>
                  </a:lnTo>
                  <a:cubicBezTo>
                    <a:pt x="25432" y="153543"/>
                    <a:pt x="7144" y="135255"/>
                    <a:pt x="7144" y="112681"/>
                  </a:cubicBezTo>
                  <a:lnTo>
                    <a:pt x="7144" y="48006"/>
                  </a:lnTo>
                  <a:cubicBezTo>
                    <a:pt x="7144" y="25432"/>
                    <a:pt x="25432" y="7144"/>
                    <a:pt x="48006" y="7144"/>
                  </a:cubicBezTo>
                  <a:lnTo>
                    <a:pt x="76200" y="7144"/>
                  </a:lnTo>
                  <a:cubicBezTo>
                    <a:pt x="86487" y="7144"/>
                    <a:pt x="94774" y="15430"/>
                    <a:pt x="94774" y="25717"/>
                  </a:cubicBezTo>
                  <a:lnTo>
                    <a:pt x="94774" y="134969"/>
                  </a:lnTo>
                  <a:cubicBezTo>
                    <a:pt x="94774" y="145256"/>
                    <a:pt x="86392" y="153543"/>
                    <a:pt x="76200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5" name="자유형: 도형 4"/>
            <p:cNvSpPr/>
            <p:nvPr/>
          </p:nvSpPr>
          <p:spPr>
            <a:xfrm>
              <a:off x="1482748" y="5564695"/>
              <a:ext cx="266700" cy="133350"/>
            </a:xfrm>
            <a:custGeom>
              <a:avLst/>
              <a:gdLst>
                <a:gd name="connsiteX0" fmla="*/ 136112 w 266700"/>
                <a:gd name="connsiteY0" fmla="*/ 7144 h 133350"/>
                <a:gd name="connsiteX1" fmla="*/ 7144 w 266700"/>
                <a:gd name="connsiteY1" fmla="*/ 129635 h 133350"/>
                <a:gd name="connsiteX2" fmla="*/ 29432 w 266700"/>
                <a:gd name="connsiteY2" fmla="*/ 129635 h 133350"/>
                <a:gd name="connsiteX3" fmla="*/ 136017 w 266700"/>
                <a:gd name="connsiteY3" fmla="*/ 29432 h 133350"/>
                <a:gd name="connsiteX4" fmla="*/ 242602 w 266700"/>
                <a:gd name="connsiteY4" fmla="*/ 129730 h 133350"/>
                <a:gd name="connsiteX5" fmla="*/ 244888 w 266700"/>
                <a:gd name="connsiteY5" fmla="*/ 129635 h 133350"/>
                <a:gd name="connsiteX6" fmla="*/ 264986 w 266700"/>
                <a:gd name="connsiteY6" fmla="*/ 129635 h 133350"/>
                <a:gd name="connsiteX7" fmla="*/ 136112 w 266700"/>
                <a:gd name="connsiteY7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133350">
                  <a:moveTo>
                    <a:pt x="136112" y="7144"/>
                  </a:moveTo>
                  <a:cubicBezTo>
                    <a:pt x="67151" y="7144"/>
                    <a:pt x="10573" y="61531"/>
                    <a:pt x="7144" y="129635"/>
                  </a:cubicBezTo>
                  <a:lnTo>
                    <a:pt x="29432" y="129635"/>
                  </a:lnTo>
                  <a:cubicBezTo>
                    <a:pt x="32861" y="73819"/>
                    <a:pt x="79343" y="29432"/>
                    <a:pt x="136017" y="29432"/>
                  </a:cubicBezTo>
                  <a:cubicBezTo>
                    <a:pt x="192691" y="29432"/>
                    <a:pt x="239268" y="73819"/>
                    <a:pt x="242602" y="129730"/>
                  </a:cubicBezTo>
                  <a:cubicBezTo>
                    <a:pt x="243364" y="129730"/>
                    <a:pt x="244126" y="129635"/>
                    <a:pt x="244888" y="129635"/>
                  </a:cubicBezTo>
                  <a:lnTo>
                    <a:pt x="264986" y="129635"/>
                  </a:lnTo>
                  <a:cubicBezTo>
                    <a:pt x="261556" y="61436"/>
                    <a:pt x="205073" y="7144"/>
                    <a:pt x="1361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6" name="자유형: 도형 5"/>
            <p:cNvSpPr/>
            <p:nvPr/>
          </p:nvSpPr>
          <p:spPr>
            <a:xfrm>
              <a:off x="1702109" y="5709380"/>
              <a:ext cx="95250" cy="152400"/>
            </a:xfrm>
            <a:custGeom>
              <a:avLst/>
              <a:gdLst>
                <a:gd name="connsiteX0" fmla="*/ 53911 w 95250"/>
                <a:gd name="connsiteY0" fmla="*/ 153543 h 152400"/>
                <a:gd name="connsiteX1" fmla="*/ 25717 w 95250"/>
                <a:gd name="connsiteY1" fmla="*/ 153543 h 152400"/>
                <a:gd name="connsiteX2" fmla="*/ 7144 w 95250"/>
                <a:gd name="connsiteY2" fmla="*/ 134969 h 152400"/>
                <a:gd name="connsiteX3" fmla="*/ 7144 w 95250"/>
                <a:gd name="connsiteY3" fmla="*/ 25717 h 152400"/>
                <a:gd name="connsiteX4" fmla="*/ 25717 w 95250"/>
                <a:gd name="connsiteY4" fmla="*/ 7144 h 152400"/>
                <a:gd name="connsiteX5" fmla="*/ 53911 w 95250"/>
                <a:gd name="connsiteY5" fmla="*/ 7144 h 152400"/>
                <a:gd name="connsiteX6" fmla="*/ 94774 w 95250"/>
                <a:gd name="connsiteY6" fmla="*/ 48006 h 152400"/>
                <a:gd name="connsiteX7" fmla="*/ 94774 w 95250"/>
                <a:gd name="connsiteY7" fmla="*/ 112681 h 152400"/>
                <a:gd name="connsiteX8" fmla="*/ 53911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53911" y="153543"/>
                  </a:moveTo>
                  <a:lnTo>
                    <a:pt x="25717" y="153543"/>
                  </a:lnTo>
                  <a:cubicBezTo>
                    <a:pt x="15430" y="153543"/>
                    <a:pt x="7144" y="145256"/>
                    <a:pt x="7144" y="134969"/>
                  </a:cubicBezTo>
                  <a:lnTo>
                    <a:pt x="7144" y="25717"/>
                  </a:lnTo>
                  <a:cubicBezTo>
                    <a:pt x="7144" y="15430"/>
                    <a:pt x="15430" y="7144"/>
                    <a:pt x="25717" y="7144"/>
                  </a:cubicBezTo>
                  <a:lnTo>
                    <a:pt x="53911" y="7144"/>
                  </a:lnTo>
                  <a:cubicBezTo>
                    <a:pt x="76486" y="7144"/>
                    <a:pt x="94774" y="25432"/>
                    <a:pt x="94774" y="48006"/>
                  </a:cubicBezTo>
                  <a:lnTo>
                    <a:pt x="94774" y="112681"/>
                  </a:lnTo>
                  <a:cubicBezTo>
                    <a:pt x="94774" y="135255"/>
                    <a:pt x="76390" y="153543"/>
                    <a:pt x="53911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7" name="자유형: 도형 6"/>
            <p:cNvSpPr/>
            <p:nvPr/>
          </p:nvSpPr>
          <p:spPr>
            <a:xfrm>
              <a:off x="1630547" y="5833367"/>
              <a:ext cx="123825" cy="95250"/>
            </a:xfrm>
            <a:custGeom>
              <a:avLst/>
              <a:gdLst>
                <a:gd name="connsiteX0" fmla="*/ 105756 w 123825"/>
                <a:gd name="connsiteY0" fmla="*/ 96421 h 95250"/>
                <a:gd name="connsiteX1" fmla="*/ 13745 w 123825"/>
                <a:gd name="connsiteY1" fmla="*/ 96421 h 95250"/>
                <a:gd name="connsiteX2" fmla="*/ 12316 w 123825"/>
                <a:gd name="connsiteY2" fmla="*/ 95850 h 95250"/>
                <a:gd name="connsiteX3" fmla="*/ 18316 w 123825"/>
                <a:gd name="connsiteY3" fmla="*/ 74133 h 95250"/>
                <a:gd name="connsiteX4" fmla="*/ 87563 w 123825"/>
                <a:gd name="connsiteY4" fmla="*/ 74133 h 95250"/>
                <a:gd name="connsiteX5" fmla="*/ 94993 w 123825"/>
                <a:gd name="connsiteY5" fmla="*/ 66703 h 95250"/>
                <a:gd name="connsiteX6" fmla="*/ 94993 w 123825"/>
                <a:gd name="connsiteY6" fmla="*/ 13744 h 95250"/>
                <a:gd name="connsiteX7" fmla="*/ 95564 w 123825"/>
                <a:gd name="connsiteY7" fmla="*/ 12315 h 95250"/>
                <a:gd name="connsiteX8" fmla="*/ 117281 w 123825"/>
                <a:gd name="connsiteY8" fmla="*/ 18316 h 95250"/>
                <a:gd name="connsiteX9" fmla="*/ 117281 w 123825"/>
                <a:gd name="connsiteY9" fmla="*/ 84991 h 95250"/>
                <a:gd name="connsiteX10" fmla="*/ 105756 w 123825"/>
                <a:gd name="connsiteY10" fmla="*/ 964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95250">
                  <a:moveTo>
                    <a:pt x="105756" y="96421"/>
                  </a:moveTo>
                  <a:lnTo>
                    <a:pt x="13745" y="96421"/>
                  </a:lnTo>
                  <a:cubicBezTo>
                    <a:pt x="13268" y="96421"/>
                    <a:pt x="12697" y="96231"/>
                    <a:pt x="12316" y="95850"/>
                  </a:cubicBezTo>
                  <a:cubicBezTo>
                    <a:pt x="2029" y="86134"/>
                    <a:pt x="8696" y="74133"/>
                    <a:pt x="18316" y="74133"/>
                  </a:cubicBezTo>
                  <a:lnTo>
                    <a:pt x="87563" y="74133"/>
                  </a:lnTo>
                  <a:cubicBezTo>
                    <a:pt x="91659" y="74133"/>
                    <a:pt x="94993" y="70799"/>
                    <a:pt x="94993" y="66703"/>
                  </a:cubicBezTo>
                  <a:lnTo>
                    <a:pt x="94993" y="13744"/>
                  </a:lnTo>
                  <a:cubicBezTo>
                    <a:pt x="94993" y="13268"/>
                    <a:pt x="95183" y="12697"/>
                    <a:pt x="95564" y="12315"/>
                  </a:cubicBezTo>
                  <a:cubicBezTo>
                    <a:pt x="105280" y="2029"/>
                    <a:pt x="117281" y="8696"/>
                    <a:pt x="117281" y="18316"/>
                  </a:cubicBezTo>
                  <a:lnTo>
                    <a:pt x="117281" y="84991"/>
                  </a:lnTo>
                  <a:cubicBezTo>
                    <a:pt x="117281" y="91278"/>
                    <a:pt x="112138" y="96421"/>
                    <a:pt x="105756" y="964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8" name="자유형: 도형 7"/>
            <p:cNvSpPr/>
            <p:nvPr/>
          </p:nvSpPr>
          <p:spPr>
            <a:xfrm>
              <a:off x="1574092" y="5878067"/>
              <a:ext cx="85725" cy="76200"/>
            </a:xfrm>
            <a:custGeom>
              <a:avLst/>
              <a:gdLst>
                <a:gd name="connsiteX0" fmla="*/ 46577 w 85725"/>
                <a:gd name="connsiteY0" fmla="*/ 74009 h 76200"/>
                <a:gd name="connsiteX1" fmla="*/ 7144 w 85725"/>
                <a:gd name="connsiteY1" fmla="*/ 40577 h 76200"/>
                <a:gd name="connsiteX2" fmla="*/ 46577 w 85725"/>
                <a:gd name="connsiteY2" fmla="*/ 7144 h 76200"/>
                <a:gd name="connsiteX3" fmla="*/ 86011 w 85725"/>
                <a:gd name="connsiteY3" fmla="*/ 40577 h 76200"/>
                <a:gd name="connsiteX4" fmla="*/ 46577 w 85725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76200">
                  <a:moveTo>
                    <a:pt x="46577" y="74009"/>
                  </a:moveTo>
                  <a:cubicBezTo>
                    <a:pt x="24860" y="74009"/>
                    <a:pt x="7144" y="58960"/>
                    <a:pt x="7144" y="40577"/>
                  </a:cubicBezTo>
                  <a:cubicBezTo>
                    <a:pt x="7144" y="22193"/>
                    <a:pt x="24860" y="7144"/>
                    <a:pt x="46577" y="7144"/>
                  </a:cubicBezTo>
                  <a:cubicBezTo>
                    <a:pt x="68294" y="7144"/>
                    <a:pt x="86011" y="22193"/>
                    <a:pt x="86011" y="40577"/>
                  </a:cubicBezTo>
                  <a:cubicBezTo>
                    <a:pt x="86011" y="58960"/>
                    <a:pt x="68390" y="74009"/>
                    <a:pt x="46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9" name="자유형: 도형 8"/>
            <p:cNvSpPr/>
            <p:nvPr/>
          </p:nvSpPr>
          <p:spPr>
            <a:xfrm>
              <a:off x="1550471" y="5679948"/>
              <a:ext cx="66675" cy="104775"/>
            </a:xfrm>
            <a:custGeom>
              <a:avLst/>
              <a:gdLst>
                <a:gd name="connsiteX0" fmla="*/ 36576 w 66675"/>
                <a:gd name="connsiteY0" fmla="*/ 7144 h 104775"/>
                <a:gd name="connsiteX1" fmla="*/ 65437 w 66675"/>
                <a:gd name="connsiteY1" fmla="*/ 33147 h 104775"/>
                <a:gd name="connsiteX2" fmla="*/ 27146 w 66675"/>
                <a:gd name="connsiteY2" fmla="*/ 80772 h 104775"/>
                <a:gd name="connsiteX3" fmla="*/ 27146 w 66675"/>
                <a:gd name="connsiteY3" fmla="*/ 81915 h 104775"/>
                <a:gd name="connsiteX4" fmla="*/ 59626 w 66675"/>
                <a:gd name="connsiteY4" fmla="*/ 81915 h 104775"/>
                <a:gd name="connsiteX5" fmla="*/ 65437 w 66675"/>
                <a:gd name="connsiteY5" fmla="*/ 90297 h 104775"/>
                <a:gd name="connsiteX6" fmla="*/ 59626 w 66675"/>
                <a:gd name="connsiteY6" fmla="*/ 98965 h 104775"/>
                <a:gd name="connsiteX7" fmla="*/ 15526 w 66675"/>
                <a:gd name="connsiteY7" fmla="*/ 98965 h 104775"/>
                <a:gd name="connsiteX8" fmla="*/ 7144 w 66675"/>
                <a:gd name="connsiteY8" fmla="*/ 92964 h 104775"/>
                <a:gd name="connsiteX9" fmla="*/ 7144 w 66675"/>
                <a:gd name="connsiteY9" fmla="*/ 80772 h 104775"/>
                <a:gd name="connsiteX10" fmla="*/ 46196 w 66675"/>
                <a:gd name="connsiteY10" fmla="*/ 33814 h 104775"/>
                <a:gd name="connsiteX11" fmla="*/ 36766 w 66675"/>
                <a:gd name="connsiteY11" fmla="*/ 24860 h 104775"/>
                <a:gd name="connsiteX12" fmla="*/ 27527 w 66675"/>
                <a:gd name="connsiteY12" fmla="*/ 34290 h 104775"/>
                <a:gd name="connsiteX13" fmla="*/ 17335 w 66675"/>
                <a:gd name="connsiteY13" fmla="*/ 41434 h 104775"/>
                <a:gd name="connsiteX14" fmla="*/ 8668 w 66675"/>
                <a:gd name="connsiteY14" fmla="*/ 31242 h 104775"/>
                <a:gd name="connsiteX15" fmla="*/ 36576 w 66675"/>
                <a:gd name="connsiteY1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675" h="104775">
                  <a:moveTo>
                    <a:pt x="36576" y="7144"/>
                  </a:moveTo>
                  <a:cubicBezTo>
                    <a:pt x="50959" y="7144"/>
                    <a:pt x="65437" y="16288"/>
                    <a:pt x="65437" y="33147"/>
                  </a:cubicBezTo>
                  <a:cubicBezTo>
                    <a:pt x="65437" y="60388"/>
                    <a:pt x="27146" y="69342"/>
                    <a:pt x="27146" y="80772"/>
                  </a:cubicBezTo>
                  <a:lnTo>
                    <a:pt x="27146" y="81915"/>
                  </a:lnTo>
                  <a:lnTo>
                    <a:pt x="59626" y="81915"/>
                  </a:lnTo>
                  <a:cubicBezTo>
                    <a:pt x="62770" y="81915"/>
                    <a:pt x="65437" y="85820"/>
                    <a:pt x="65437" y="90297"/>
                  </a:cubicBezTo>
                  <a:cubicBezTo>
                    <a:pt x="65437" y="94774"/>
                    <a:pt x="62674" y="98965"/>
                    <a:pt x="59626" y="98965"/>
                  </a:cubicBezTo>
                  <a:lnTo>
                    <a:pt x="15526" y="98965"/>
                  </a:lnTo>
                  <a:cubicBezTo>
                    <a:pt x="12097" y="98965"/>
                    <a:pt x="7144" y="96583"/>
                    <a:pt x="7144" y="92964"/>
                  </a:cubicBezTo>
                  <a:lnTo>
                    <a:pt x="7144" y="80772"/>
                  </a:lnTo>
                  <a:cubicBezTo>
                    <a:pt x="7144" y="61055"/>
                    <a:pt x="46196" y="49721"/>
                    <a:pt x="46196" y="33814"/>
                  </a:cubicBezTo>
                  <a:cubicBezTo>
                    <a:pt x="46196" y="29813"/>
                    <a:pt x="43720" y="24860"/>
                    <a:pt x="36766" y="24860"/>
                  </a:cubicBezTo>
                  <a:cubicBezTo>
                    <a:pt x="31813" y="24860"/>
                    <a:pt x="27527" y="27337"/>
                    <a:pt x="27527" y="34290"/>
                  </a:cubicBezTo>
                  <a:cubicBezTo>
                    <a:pt x="27527" y="37909"/>
                    <a:pt x="23717" y="41434"/>
                    <a:pt x="17335" y="41434"/>
                  </a:cubicBezTo>
                  <a:cubicBezTo>
                    <a:pt x="12382" y="41434"/>
                    <a:pt x="8668" y="39148"/>
                    <a:pt x="8668" y="31242"/>
                  </a:cubicBezTo>
                  <a:cubicBezTo>
                    <a:pt x="8572" y="16002"/>
                    <a:pt x="22479" y="7144"/>
                    <a:pt x="36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0" name="자유형: 도형 9"/>
            <p:cNvSpPr/>
            <p:nvPr/>
          </p:nvSpPr>
          <p:spPr>
            <a:xfrm>
              <a:off x="1613812" y="5681091"/>
              <a:ext cx="76200" cy="104775"/>
            </a:xfrm>
            <a:custGeom>
              <a:avLst/>
              <a:gdLst>
                <a:gd name="connsiteX0" fmla="*/ 42577 w 76200"/>
                <a:gd name="connsiteY0" fmla="*/ 78581 h 104775"/>
                <a:gd name="connsiteX1" fmla="*/ 13621 w 76200"/>
                <a:gd name="connsiteY1" fmla="*/ 78581 h 104775"/>
                <a:gd name="connsiteX2" fmla="*/ 7144 w 76200"/>
                <a:gd name="connsiteY2" fmla="*/ 71914 h 104775"/>
                <a:gd name="connsiteX3" fmla="*/ 8096 w 76200"/>
                <a:gd name="connsiteY3" fmla="*/ 68199 h 104775"/>
                <a:gd name="connsiteX4" fmla="*/ 36671 w 76200"/>
                <a:gd name="connsiteY4" fmla="*/ 12097 h 104775"/>
                <a:gd name="connsiteX5" fmla="*/ 44768 w 76200"/>
                <a:gd name="connsiteY5" fmla="*/ 7144 h 104775"/>
                <a:gd name="connsiteX6" fmla="*/ 54388 w 76200"/>
                <a:gd name="connsiteY6" fmla="*/ 14478 h 104775"/>
                <a:gd name="connsiteX7" fmla="*/ 53816 w 76200"/>
                <a:gd name="connsiteY7" fmla="*/ 16859 h 104775"/>
                <a:gd name="connsiteX8" fmla="*/ 31909 w 76200"/>
                <a:gd name="connsiteY8" fmla="*/ 60865 h 104775"/>
                <a:gd name="connsiteX9" fmla="*/ 42577 w 76200"/>
                <a:gd name="connsiteY9" fmla="*/ 60865 h 104775"/>
                <a:gd name="connsiteX10" fmla="*/ 42577 w 76200"/>
                <a:gd name="connsiteY10" fmla="*/ 52197 h 104775"/>
                <a:gd name="connsiteX11" fmla="*/ 52197 w 76200"/>
                <a:gd name="connsiteY11" fmla="*/ 46387 h 104775"/>
                <a:gd name="connsiteX12" fmla="*/ 61817 w 76200"/>
                <a:gd name="connsiteY12" fmla="*/ 52197 h 104775"/>
                <a:gd name="connsiteX13" fmla="*/ 61817 w 76200"/>
                <a:gd name="connsiteY13" fmla="*/ 60865 h 104775"/>
                <a:gd name="connsiteX14" fmla="*/ 67151 w 76200"/>
                <a:gd name="connsiteY14" fmla="*/ 60865 h 104775"/>
                <a:gd name="connsiteX15" fmla="*/ 73057 w 76200"/>
                <a:gd name="connsiteY15" fmla="*/ 69818 h 104775"/>
                <a:gd name="connsiteX16" fmla="*/ 67151 w 76200"/>
                <a:gd name="connsiteY16" fmla="*/ 78772 h 104775"/>
                <a:gd name="connsiteX17" fmla="*/ 61817 w 76200"/>
                <a:gd name="connsiteY17" fmla="*/ 78772 h 104775"/>
                <a:gd name="connsiteX18" fmla="*/ 61817 w 76200"/>
                <a:gd name="connsiteY18" fmla="*/ 91916 h 104775"/>
                <a:gd name="connsiteX19" fmla="*/ 52197 w 76200"/>
                <a:gd name="connsiteY19" fmla="*/ 97822 h 104775"/>
                <a:gd name="connsiteX20" fmla="*/ 42577 w 76200"/>
                <a:gd name="connsiteY20" fmla="*/ 91916 h 104775"/>
                <a:gd name="connsiteX21" fmla="*/ 42577 w 76200"/>
                <a:gd name="connsiteY21" fmla="*/ 7858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200" h="104775">
                  <a:moveTo>
                    <a:pt x="42577" y="78581"/>
                  </a:moveTo>
                  <a:lnTo>
                    <a:pt x="13621" y="78581"/>
                  </a:lnTo>
                  <a:cubicBezTo>
                    <a:pt x="10001" y="78581"/>
                    <a:pt x="7144" y="76200"/>
                    <a:pt x="7144" y="71914"/>
                  </a:cubicBezTo>
                  <a:cubicBezTo>
                    <a:pt x="7144" y="70961"/>
                    <a:pt x="7429" y="69532"/>
                    <a:pt x="8096" y="68199"/>
                  </a:cubicBezTo>
                  <a:lnTo>
                    <a:pt x="36671" y="12097"/>
                  </a:lnTo>
                  <a:cubicBezTo>
                    <a:pt x="38576" y="8477"/>
                    <a:pt x="41624" y="7144"/>
                    <a:pt x="44768" y="7144"/>
                  </a:cubicBezTo>
                  <a:cubicBezTo>
                    <a:pt x="48101" y="7144"/>
                    <a:pt x="54388" y="10001"/>
                    <a:pt x="54388" y="14478"/>
                  </a:cubicBezTo>
                  <a:cubicBezTo>
                    <a:pt x="54388" y="15240"/>
                    <a:pt x="54102" y="16002"/>
                    <a:pt x="53816" y="16859"/>
                  </a:cubicBezTo>
                  <a:lnTo>
                    <a:pt x="31909" y="60865"/>
                  </a:lnTo>
                  <a:lnTo>
                    <a:pt x="42577" y="60865"/>
                  </a:lnTo>
                  <a:lnTo>
                    <a:pt x="42577" y="52197"/>
                  </a:lnTo>
                  <a:cubicBezTo>
                    <a:pt x="42577" y="48101"/>
                    <a:pt x="47435" y="46387"/>
                    <a:pt x="52197" y="46387"/>
                  </a:cubicBezTo>
                  <a:cubicBezTo>
                    <a:pt x="57055" y="46387"/>
                    <a:pt x="61817" y="48101"/>
                    <a:pt x="61817" y="52197"/>
                  </a:cubicBezTo>
                  <a:lnTo>
                    <a:pt x="61817" y="60865"/>
                  </a:lnTo>
                  <a:lnTo>
                    <a:pt x="67151" y="60865"/>
                  </a:lnTo>
                  <a:cubicBezTo>
                    <a:pt x="71152" y="60865"/>
                    <a:pt x="73057" y="65341"/>
                    <a:pt x="73057" y="69818"/>
                  </a:cubicBezTo>
                  <a:cubicBezTo>
                    <a:pt x="73057" y="74295"/>
                    <a:pt x="70104" y="78772"/>
                    <a:pt x="67151" y="78772"/>
                  </a:cubicBezTo>
                  <a:lnTo>
                    <a:pt x="61817" y="78772"/>
                  </a:lnTo>
                  <a:lnTo>
                    <a:pt x="61817" y="91916"/>
                  </a:lnTo>
                  <a:cubicBezTo>
                    <a:pt x="61817" y="95917"/>
                    <a:pt x="56960" y="97822"/>
                    <a:pt x="52197" y="97822"/>
                  </a:cubicBezTo>
                  <a:cubicBezTo>
                    <a:pt x="47435" y="97822"/>
                    <a:pt x="42577" y="95821"/>
                    <a:pt x="42577" y="91916"/>
                  </a:cubicBezTo>
                  <a:lnTo>
                    <a:pt x="42577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자유형: 도형 58"/>
          <p:cNvSpPr/>
          <p:nvPr/>
        </p:nvSpPr>
        <p:spPr>
          <a:xfrm>
            <a:off x="5881990" y="3391322"/>
            <a:ext cx="390525" cy="390525"/>
          </a:xfrm>
          <a:custGeom>
            <a:avLst/>
            <a:gdLst>
              <a:gd name="connsiteX0" fmla="*/ 376405 w 390525"/>
              <a:gd name="connsiteY0" fmla="*/ 365284 h 390525"/>
              <a:gd name="connsiteX1" fmla="*/ 342210 w 390525"/>
              <a:gd name="connsiteY1" fmla="*/ 365284 h 390525"/>
              <a:gd name="connsiteX2" fmla="*/ 342210 w 390525"/>
              <a:gd name="connsiteY2" fmla="*/ 107442 h 390525"/>
              <a:gd name="connsiteX3" fmla="*/ 331066 w 390525"/>
              <a:gd name="connsiteY3" fmla="*/ 96298 h 390525"/>
              <a:gd name="connsiteX4" fmla="*/ 264200 w 390525"/>
              <a:gd name="connsiteY4" fmla="*/ 96298 h 390525"/>
              <a:gd name="connsiteX5" fmla="*/ 253056 w 390525"/>
              <a:gd name="connsiteY5" fmla="*/ 107442 h 390525"/>
              <a:gd name="connsiteX6" fmla="*/ 253056 w 390525"/>
              <a:gd name="connsiteY6" fmla="*/ 365284 h 390525"/>
              <a:gd name="connsiteX7" fmla="*/ 230768 w 390525"/>
              <a:gd name="connsiteY7" fmla="*/ 365284 h 390525"/>
              <a:gd name="connsiteX8" fmla="*/ 230768 w 390525"/>
              <a:gd name="connsiteY8" fmla="*/ 18288 h 390525"/>
              <a:gd name="connsiteX9" fmla="*/ 219623 w 390525"/>
              <a:gd name="connsiteY9" fmla="*/ 7144 h 390525"/>
              <a:gd name="connsiteX10" fmla="*/ 152758 w 390525"/>
              <a:gd name="connsiteY10" fmla="*/ 7144 h 390525"/>
              <a:gd name="connsiteX11" fmla="*/ 141614 w 390525"/>
              <a:gd name="connsiteY11" fmla="*/ 18288 h 390525"/>
              <a:gd name="connsiteX12" fmla="*/ 141614 w 390525"/>
              <a:gd name="connsiteY12" fmla="*/ 365284 h 390525"/>
              <a:gd name="connsiteX13" fmla="*/ 119325 w 390525"/>
              <a:gd name="connsiteY13" fmla="*/ 365284 h 390525"/>
              <a:gd name="connsiteX14" fmla="*/ 119325 w 390525"/>
              <a:gd name="connsiteY14" fmla="*/ 196596 h 390525"/>
              <a:gd name="connsiteX15" fmla="*/ 108181 w 390525"/>
              <a:gd name="connsiteY15" fmla="*/ 185452 h 390525"/>
              <a:gd name="connsiteX16" fmla="*/ 40553 w 390525"/>
              <a:gd name="connsiteY16" fmla="*/ 185452 h 390525"/>
              <a:gd name="connsiteX17" fmla="*/ 29409 w 390525"/>
              <a:gd name="connsiteY17" fmla="*/ 196596 h 390525"/>
              <a:gd name="connsiteX18" fmla="*/ 29409 w 390525"/>
              <a:gd name="connsiteY18" fmla="*/ 365284 h 390525"/>
              <a:gd name="connsiteX19" fmla="*/ 18265 w 390525"/>
              <a:gd name="connsiteY19" fmla="*/ 365284 h 390525"/>
              <a:gd name="connsiteX20" fmla="*/ 7692 w 390525"/>
              <a:gd name="connsiteY20" fmla="*/ 372904 h 390525"/>
              <a:gd name="connsiteX21" fmla="*/ 18265 w 390525"/>
              <a:gd name="connsiteY21" fmla="*/ 387572 h 390525"/>
              <a:gd name="connsiteX22" fmla="*/ 376405 w 390525"/>
              <a:gd name="connsiteY22" fmla="*/ 387572 h 390525"/>
              <a:gd name="connsiteX23" fmla="*/ 386978 w 390525"/>
              <a:gd name="connsiteY23" fmla="*/ 379952 h 390525"/>
              <a:gd name="connsiteX24" fmla="*/ 376405 w 390525"/>
              <a:gd name="connsiteY24" fmla="*/ 3652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25" h="390525">
                <a:moveTo>
                  <a:pt x="376405" y="365284"/>
                </a:moveTo>
                <a:lnTo>
                  <a:pt x="342210" y="365284"/>
                </a:lnTo>
                <a:lnTo>
                  <a:pt x="342210" y="107442"/>
                </a:lnTo>
                <a:cubicBezTo>
                  <a:pt x="342210" y="101251"/>
                  <a:pt x="337257" y="96298"/>
                  <a:pt x="331066" y="96298"/>
                </a:cubicBezTo>
                <a:lnTo>
                  <a:pt x="264200" y="96298"/>
                </a:lnTo>
                <a:cubicBezTo>
                  <a:pt x="258009" y="96298"/>
                  <a:pt x="253056" y="101251"/>
                  <a:pt x="253056" y="107442"/>
                </a:cubicBezTo>
                <a:lnTo>
                  <a:pt x="253056" y="365284"/>
                </a:lnTo>
                <a:lnTo>
                  <a:pt x="230768" y="365284"/>
                </a:lnTo>
                <a:lnTo>
                  <a:pt x="230768" y="18288"/>
                </a:lnTo>
                <a:cubicBezTo>
                  <a:pt x="230768" y="12097"/>
                  <a:pt x="225815" y="7144"/>
                  <a:pt x="219623" y="7144"/>
                </a:cubicBezTo>
                <a:lnTo>
                  <a:pt x="152758" y="7144"/>
                </a:lnTo>
                <a:cubicBezTo>
                  <a:pt x="146567" y="7144"/>
                  <a:pt x="141614" y="12097"/>
                  <a:pt x="141614" y="18288"/>
                </a:cubicBezTo>
                <a:lnTo>
                  <a:pt x="141614" y="365284"/>
                </a:lnTo>
                <a:lnTo>
                  <a:pt x="119325" y="365284"/>
                </a:lnTo>
                <a:lnTo>
                  <a:pt x="119325" y="196596"/>
                </a:lnTo>
                <a:cubicBezTo>
                  <a:pt x="119325" y="190405"/>
                  <a:pt x="114372" y="185452"/>
                  <a:pt x="108181" y="185452"/>
                </a:cubicBezTo>
                <a:lnTo>
                  <a:pt x="40553" y="185452"/>
                </a:lnTo>
                <a:cubicBezTo>
                  <a:pt x="34362" y="185452"/>
                  <a:pt x="29409" y="190405"/>
                  <a:pt x="29409" y="196596"/>
                </a:cubicBezTo>
                <a:lnTo>
                  <a:pt x="29409" y="365284"/>
                </a:lnTo>
                <a:lnTo>
                  <a:pt x="18265" y="365284"/>
                </a:lnTo>
                <a:cubicBezTo>
                  <a:pt x="13502" y="365284"/>
                  <a:pt x="9121" y="368332"/>
                  <a:pt x="7692" y="372904"/>
                </a:cubicBezTo>
                <a:cubicBezTo>
                  <a:pt x="5311" y="380524"/>
                  <a:pt x="11026" y="387572"/>
                  <a:pt x="18265" y="387572"/>
                </a:cubicBezTo>
                <a:lnTo>
                  <a:pt x="376405" y="387572"/>
                </a:lnTo>
                <a:cubicBezTo>
                  <a:pt x="381167" y="387572"/>
                  <a:pt x="385549" y="384524"/>
                  <a:pt x="386978" y="379952"/>
                </a:cubicBezTo>
                <a:cubicBezTo>
                  <a:pt x="389359" y="372237"/>
                  <a:pt x="383644" y="365284"/>
                  <a:pt x="376405" y="365284"/>
                </a:cubicBezTo>
                <a:close/>
              </a:path>
            </a:pathLst>
          </a:custGeom>
          <a:solidFill>
            <a:srgbClr val="6868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cs typeface="+mn-ea"/>
              <a:sym typeface="+mn-lt"/>
            </a:endParaRPr>
          </a:p>
        </p:txBody>
      </p:sp>
      <p:grpSp>
        <p:nvGrpSpPr>
          <p:cNvPr id="32" name="그룹 310"/>
          <p:cNvGrpSpPr/>
          <p:nvPr/>
        </p:nvGrpSpPr>
        <p:grpSpPr>
          <a:xfrm>
            <a:off x="7879233" y="4451376"/>
            <a:ext cx="209551" cy="394335"/>
            <a:chOff x="841811" y="2230183"/>
            <a:chExt cx="209550" cy="394335"/>
          </a:xfrm>
          <a:solidFill>
            <a:srgbClr val="9998C8"/>
          </a:solidFill>
        </p:grpSpPr>
        <p:sp>
          <p:nvSpPr>
            <p:cNvPr id="33" name="자유형: 도형 311"/>
            <p:cNvSpPr/>
            <p:nvPr/>
          </p:nvSpPr>
          <p:spPr>
            <a:xfrm>
              <a:off x="841811" y="2230183"/>
              <a:ext cx="209550" cy="66675"/>
            </a:xfrm>
            <a:custGeom>
              <a:avLst/>
              <a:gdLst>
                <a:gd name="connsiteX0" fmla="*/ 205454 w 209550"/>
                <a:gd name="connsiteY0" fmla="*/ 59912 h 66675"/>
                <a:gd name="connsiteX1" fmla="*/ 205454 w 209550"/>
                <a:gd name="connsiteY1" fmla="*/ 29908 h 66675"/>
                <a:gd name="connsiteX2" fmla="*/ 182690 w 209550"/>
                <a:gd name="connsiteY2" fmla="*/ 7144 h 66675"/>
                <a:gd name="connsiteX3" fmla="*/ 29908 w 209550"/>
                <a:gd name="connsiteY3" fmla="*/ 7144 h 66675"/>
                <a:gd name="connsiteX4" fmla="*/ 7144 w 209550"/>
                <a:gd name="connsiteY4" fmla="*/ 29908 h 66675"/>
                <a:gd name="connsiteX5" fmla="*/ 7144 w 209550"/>
                <a:gd name="connsiteY5" fmla="*/ 59912 h 66675"/>
                <a:gd name="connsiteX6" fmla="*/ 205454 w 209550"/>
                <a:gd name="connsiteY6" fmla="*/ 59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66675">
                  <a:moveTo>
                    <a:pt x="205454" y="59912"/>
                  </a:moveTo>
                  <a:lnTo>
                    <a:pt x="205454" y="29908"/>
                  </a:lnTo>
                  <a:cubicBezTo>
                    <a:pt x="205454" y="17336"/>
                    <a:pt x="195263" y="7144"/>
                    <a:pt x="182690" y="7144"/>
                  </a:cubicBezTo>
                  <a:lnTo>
                    <a:pt x="29908" y="7144"/>
                  </a:lnTo>
                  <a:cubicBezTo>
                    <a:pt x="17335" y="7144"/>
                    <a:pt x="7144" y="17336"/>
                    <a:pt x="7144" y="29908"/>
                  </a:cubicBezTo>
                  <a:lnTo>
                    <a:pt x="7144" y="59912"/>
                  </a:lnTo>
                  <a:lnTo>
                    <a:pt x="205454" y="599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4" name="자유형: 도형 312"/>
            <p:cNvSpPr/>
            <p:nvPr/>
          </p:nvSpPr>
          <p:spPr>
            <a:xfrm>
              <a:off x="841811" y="2557843"/>
              <a:ext cx="209550" cy="66675"/>
            </a:xfrm>
            <a:custGeom>
              <a:avLst/>
              <a:gdLst>
                <a:gd name="connsiteX0" fmla="*/ 7144 w 209550"/>
                <a:gd name="connsiteY0" fmla="*/ 7144 h 66675"/>
                <a:gd name="connsiteX1" fmla="*/ 7144 w 209550"/>
                <a:gd name="connsiteY1" fmla="*/ 37148 h 66675"/>
                <a:gd name="connsiteX2" fmla="*/ 29908 w 209550"/>
                <a:gd name="connsiteY2" fmla="*/ 59912 h 66675"/>
                <a:gd name="connsiteX3" fmla="*/ 182785 w 209550"/>
                <a:gd name="connsiteY3" fmla="*/ 59912 h 66675"/>
                <a:gd name="connsiteX4" fmla="*/ 205550 w 209550"/>
                <a:gd name="connsiteY4" fmla="*/ 37148 h 66675"/>
                <a:gd name="connsiteX5" fmla="*/ 205550 w 209550"/>
                <a:gd name="connsiteY5" fmla="*/ 7144 h 66675"/>
                <a:gd name="connsiteX6" fmla="*/ 7144 w 209550"/>
                <a:gd name="connsiteY6" fmla="*/ 7144 h 66675"/>
                <a:gd name="connsiteX7" fmla="*/ 123920 w 209550"/>
                <a:gd name="connsiteY7" fmla="*/ 44291 h 66675"/>
                <a:gd name="connsiteX8" fmla="*/ 88964 w 209550"/>
                <a:gd name="connsiteY8" fmla="*/ 44291 h 66675"/>
                <a:gd name="connsiteX9" fmla="*/ 77438 w 209550"/>
                <a:gd name="connsiteY9" fmla="*/ 33623 h 66675"/>
                <a:gd name="connsiteX10" fmla="*/ 88582 w 209550"/>
                <a:gd name="connsiteY10" fmla="*/ 22003 h 66675"/>
                <a:gd name="connsiteX11" fmla="*/ 123539 w 209550"/>
                <a:gd name="connsiteY11" fmla="*/ 22003 h 66675"/>
                <a:gd name="connsiteX12" fmla="*/ 135065 w 209550"/>
                <a:gd name="connsiteY12" fmla="*/ 32671 h 66675"/>
                <a:gd name="connsiteX13" fmla="*/ 123920 w 209550"/>
                <a:gd name="connsiteY13" fmla="*/ 442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144" y="7144"/>
                  </a:moveTo>
                  <a:lnTo>
                    <a:pt x="7144" y="37148"/>
                  </a:lnTo>
                  <a:cubicBezTo>
                    <a:pt x="7144" y="49721"/>
                    <a:pt x="17335" y="59912"/>
                    <a:pt x="29908" y="59912"/>
                  </a:cubicBezTo>
                  <a:lnTo>
                    <a:pt x="182785" y="59912"/>
                  </a:lnTo>
                  <a:cubicBezTo>
                    <a:pt x="195358" y="59912"/>
                    <a:pt x="205550" y="49721"/>
                    <a:pt x="205550" y="37148"/>
                  </a:cubicBezTo>
                  <a:lnTo>
                    <a:pt x="205550" y="7144"/>
                  </a:lnTo>
                  <a:lnTo>
                    <a:pt x="7144" y="7144"/>
                  </a:lnTo>
                  <a:close/>
                  <a:moveTo>
                    <a:pt x="123920" y="44291"/>
                  </a:moveTo>
                  <a:lnTo>
                    <a:pt x="88964" y="44291"/>
                  </a:lnTo>
                  <a:cubicBezTo>
                    <a:pt x="82963" y="44291"/>
                    <a:pt x="77724" y="39624"/>
                    <a:pt x="77438" y="33623"/>
                  </a:cubicBezTo>
                  <a:cubicBezTo>
                    <a:pt x="77153" y="27242"/>
                    <a:pt x="82201" y="22003"/>
                    <a:pt x="88582" y="22003"/>
                  </a:cubicBezTo>
                  <a:lnTo>
                    <a:pt x="123539" y="22003"/>
                  </a:lnTo>
                  <a:cubicBezTo>
                    <a:pt x="129540" y="22003"/>
                    <a:pt x="134779" y="26670"/>
                    <a:pt x="135065" y="32671"/>
                  </a:cubicBezTo>
                  <a:cubicBezTo>
                    <a:pt x="135350" y="38957"/>
                    <a:pt x="130207" y="44291"/>
                    <a:pt x="123920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5" name="자유형: 도형 313"/>
            <p:cNvSpPr/>
            <p:nvPr/>
          </p:nvSpPr>
          <p:spPr>
            <a:xfrm>
              <a:off x="841811" y="2305907"/>
              <a:ext cx="209550" cy="238125"/>
            </a:xfrm>
            <a:custGeom>
              <a:avLst/>
              <a:gdLst>
                <a:gd name="connsiteX0" fmla="*/ 7144 w 209550"/>
                <a:gd name="connsiteY0" fmla="*/ 7144 h 238125"/>
                <a:gd name="connsiteX1" fmla="*/ 205550 w 209550"/>
                <a:gd name="connsiteY1" fmla="*/ 7144 h 238125"/>
                <a:gd name="connsiteX2" fmla="*/ 205550 w 209550"/>
                <a:gd name="connsiteY2" fmla="*/ 236696 h 238125"/>
                <a:gd name="connsiteX3" fmla="*/ 7144 w 209550"/>
                <a:gd name="connsiteY3" fmla="*/ 236696 h 238125"/>
                <a:gd name="connsiteX4" fmla="*/ 7144 w 209550"/>
                <a:gd name="connsiteY4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38125">
                  <a:moveTo>
                    <a:pt x="7144" y="7144"/>
                  </a:moveTo>
                  <a:lnTo>
                    <a:pt x="205550" y="7144"/>
                  </a:lnTo>
                  <a:lnTo>
                    <a:pt x="205550" y="236696"/>
                  </a:lnTo>
                  <a:lnTo>
                    <a:pt x="7144" y="2366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6" name="그룹 488"/>
          <p:cNvGrpSpPr/>
          <p:nvPr/>
        </p:nvGrpSpPr>
        <p:grpSpPr>
          <a:xfrm>
            <a:off x="2161732" y="3410496"/>
            <a:ext cx="389321" cy="389244"/>
            <a:chOff x="4778017" y="4901660"/>
            <a:chExt cx="389321" cy="389244"/>
          </a:xfrm>
          <a:solidFill>
            <a:srgbClr val="6868AC"/>
          </a:solidFill>
        </p:grpSpPr>
        <p:sp>
          <p:nvSpPr>
            <p:cNvPr id="37" name="자유형: 도형 489"/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8" name="자유형: 도형 490"/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9" name="그룹 188"/>
          <p:cNvGrpSpPr/>
          <p:nvPr/>
        </p:nvGrpSpPr>
        <p:grpSpPr>
          <a:xfrm>
            <a:off x="9725395" y="3472972"/>
            <a:ext cx="303043" cy="301111"/>
            <a:chOff x="6124918" y="2230374"/>
            <a:chExt cx="393411" cy="390905"/>
          </a:xfrm>
          <a:solidFill>
            <a:srgbClr val="6868AC"/>
          </a:solidFill>
        </p:grpSpPr>
        <p:sp>
          <p:nvSpPr>
            <p:cNvPr id="40" name="자유형: 도형 189"/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1" name="자유형: 도형 190"/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003676" y="560348"/>
            <a:ext cx="6073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spc="300">
                <a:gradFill flip="none" rotWithShape="1"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100000">
                      <a:schemeClr val="accent3"/>
                    </a:gs>
                  </a:gsLst>
                  <a:lin ang="16200000" scaled="1"/>
                  <a:tileRect/>
                </a:gradFill>
                <a:cs typeface="+mn-ea"/>
              </a:defRPr>
            </a:lvl1pPr>
          </a:lstStyle>
          <a:p>
            <a:r>
              <a:rPr lang="zh-CN" altLang="en-US" sz="2800" spc="0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rPr>
              <a:t>相关技术与工具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88202" y="2266310"/>
            <a:ext cx="1351183" cy="1400444"/>
            <a:chOff x="6417623" y="2480044"/>
            <a:chExt cx="1351183" cy="1400444"/>
          </a:xfrm>
        </p:grpSpPr>
        <p:sp>
          <p:nvSpPr>
            <p:cNvPr id="5" name="任意多边形 4"/>
            <p:cNvSpPr/>
            <p:nvPr/>
          </p:nvSpPr>
          <p:spPr>
            <a:xfrm flipV="1">
              <a:off x="6417623" y="2826544"/>
              <a:ext cx="1351183" cy="1053944"/>
            </a:xfrm>
            <a:custGeom>
              <a:avLst/>
              <a:gdLst>
                <a:gd name="connsiteX0" fmla="*/ 285596 w 1351183"/>
                <a:gd name="connsiteY0" fmla="*/ 1053944 h 1053944"/>
                <a:gd name="connsiteX1" fmla="*/ 293798 w 1351183"/>
                <a:gd name="connsiteY1" fmla="*/ 1053944 h 1053944"/>
                <a:gd name="connsiteX2" fmla="*/ 631766 w 1351183"/>
                <a:gd name="connsiteY2" fmla="*/ 1006904 h 1053944"/>
                <a:gd name="connsiteX3" fmla="*/ 634103 w 1351183"/>
                <a:gd name="connsiteY3" fmla="*/ 1010371 h 1053944"/>
                <a:gd name="connsiteX4" fmla="*/ 675121 w 1351183"/>
                <a:gd name="connsiteY4" fmla="*/ 1027361 h 1053944"/>
                <a:gd name="connsiteX5" fmla="*/ 716139 w 1351183"/>
                <a:gd name="connsiteY5" fmla="*/ 1010371 h 1053944"/>
                <a:gd name="connsiteX6" fmla="*/ 717627 w 1351183"/>
                <a:gd name="connsiteY6" fmla="*/ 1008165 h 1053944"/>
                <a:gd name="connsiteX7" fmla="*/ 1046538 w 1351183"/>
                <a:gd name="connsiteY7" fmla="*/ 1053944 h 1053944"/>
                <a:gd name="connsiteX8" fmla="*/ 1054740 w 1351183"/>
                <a:gd name="connsiteY8" fmla="*/ 1053944 h 1053944"/>
                <a:gd name="connsiteX9" fmla="*/ 1022765 w 1351183"/>
                <a:gd name="connsiteY9" fmla="*/ 965838 h 1053944"/>
                <a:gd name="connsiteX10" fmla="*/ 1025984 w 1351183"/>
                <a:gd name="connsiteY10" fmla="*/ 965838 h 1053944"/>
                <a:gd name="connsiteX11" fmla="*/ 1017981 w 1351183"/>
                <a:gd name="connsiteY11" fmla="*/ 933348 h 1053944"/>
                <a:gd name="connsiteX12" fmla="*/ 1036823 w 1351183"/>
                <a:gd name="connsiteY12" fmla="*/ 902189 h 1053944"/>
                <a:gd name="connsiteX13" fmla="*/ 1351183 w 1351183"/>
                <a:gd name="connsiteY13" fmla="*/ 670946 h 1053944"/>
                <a:gd name="connsiteX14" fmla="*/ 1302760 w 1351183"/>
                <a:gd name="connsiteY14" fmla="*/ 653339 h 1053944"/>
                <a:gd name="connsiteX15" fmla="*/ 1274307 w 1351183"/>
                <a:gd name="connsiteY15" fmla="*/ 592369 h 1053944"/>
                <a:gd name="connsiteX16" fmla="*/ 1340171 w 1351183"/>
                <a:gd name="connsiteY16" fmla="*/ 411236 h 1053944"/>
                <a:gd name="connsiteX17" fmla="*/ 1142369 w 1351183"/>
                <a:gd name="connsiteY17" fmla="*/ 455407 h 1053944"/>
                <a:gd name="connsiteX18" fmla="*/ 1085568 w 1351183"/>
                <a:gd name="connsiteY18" fmla="*/ 419344 h 1053944"/>
                <a:gd name="connsiteX19" fmla="*/ 1072421 w 1351183"/>
                <a:gd name="connsiteY19" fmla="*/ 360470 h 1053944"/>
                <a:gd name="connsiteX20" fmla="*/ 905969 w 1351183"/>
                <a:gd name="connsiteY20" fmla="*/ 515766 h 1053944"/>
                <a:gd name="connsiteX21" fmla="*/ 886822 w 1351183"/>
                <a:gd name="connsiteY21" fmla="*/ 499473 h 1053944"/>
                <a:gd name="connsiteX22" fmla="*/ 887103 w 1351183"/>
                <a:gd name="connsiteY22" fmla="*/ 498505 h 1053944"/>
                <a:gd name="connsiteX23" fmla="*/ 887137 w 1351183"/>
                <a:gd name="connsiteY23" fmla="*/ 496087 h 1053944"/>
                <a:gd name="connsiteX24" fmla="*/ 941108 w 1351183"/>
                <a:gd name="connsiteY24" fmla="*/ 172598 h 1053944"/>
                <a:gd name="connsiteX25" fmla="*/ 840676 w 1351183"/>
                <a:gd name="connsiteY25" fmla="*/ 225778 h 1053944"/>
                <a:gd name="connsiteX26" fmla="*/ 776367 w 1351183"/>
                <a:gd name="connsiteY26" fmla="*/ 205997 h 1053944"/>
                <a:gd name="connsiteX27" fmla="*/ 667290 w 1351183"/>
                <a:gd name="connsiteY27" fmla="*/ 0 h 1053944"/>
                <a:gd name="connsiteX28" fmla="*/ 558211 w 1351183"/>
                <a:gd name="connsiteY28" fmla="*/ 205998 h 1053944"/>
                <a:gd name="connsiteX29" fmla="*/ 493903 w 1351183"/>
                <a:gd name="connsiteY29" fmla="*/ 225779 h 1053944"/>
                <a:gd name="connsiteX30" fmla="*/ 402660 w 1351183"/>
                <a:gd name="connsiteY30" fmla="*/ 177465 h 1053944"/>
                <a:gd name="connsiteX31" fmla="*/ 455403 w 1351183"/>
                <a:gd name="connsiteY31" fmla="*/ 493592 h 1053944"/>
                <a:gd name="connsiteX32" fmla="*/ 455437 w 1351183"/>
                <a:gd name="connsiteY32" fmla="*/ 496010 h 1053944"/>
                <a:gd name="connsiteX33" fmla="*/ 455717 w 1351183"/>
                <a:gd name="connsiteY33" fmla="*/ 496978 h 1053944"/>
                <a:gd name="connsiteX34" fmla="*/ 436571 w 1351183"/>
                <a:gd name="connsiteY34" fmla="*/ 513271 h 1053944"/>
                <a:gd name="connsiteX35" fmla="*/ 263992 w 1351183"/>
                <a:gd name="connsiteY35" fmla="*/ 352260 h 1053944"/>
                <a:gd name="connsiteX36" fmla="*/ 249011 w 1351183"/>
                <a:gd name="connsiteY36" fmla="*/ 419346 h 1053944"/>
                <a:gd name="connsiteX37" fmla="*/ 192210 w 1351183"/>
                <a:gd name="connsiteY37" fmla="*/ 455409 h 1053944"/>
                <a:gd name="connsiteX38" fmla="*/ 12327 w 1351183"/>
                <a:gd name="connsiteY38" fmla="*/ 415239 h 1053944"/>
                <a:gd name="connsiteX39" fmla="*/ 76736 w 1351183"/>
                <a:gd name="connsiteY39" fmla="*/ 592369 h 1053944"/>
                <a:gd name="connsiteX40" fmla="*/ 48282 w 1351183"/>
                <a:gd name="connsiteY40" fmla="*/ 653339 h 1053944"/>
                <a:gd name="connsiteX41" fmla="*/ 0 w 1351183"/>
                <a:gd name="connsiteY41" fmla="*/ 670895 h 1053944"/>
                <a:gd name="connsiteX42" fmla="*/ 314432 w 1351183"/>
                <a:gd name="connsiteY42" fmla="*/ 902190 h 1053944"/>
                <a:gd name="connsiteX43" fmla="*/ 324565 w 1351183"/>
                <a:gd name="connsiteY43" fmla="*/ 968706 h 1053944"/>
                <a:gd name="connsiteX44" fmla="*/ 308708 w 1351183"/>
                <a:gd name="connsiteY44" fmla="*/ 990261 h 105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51183" h="1053944">
                  <a:moveTo>
                    <a:pt x="285596" y="1053944"/>
                  </a:moveTo>
                  <a:lnTo>
                    <a:pt x="293798" y="1053944"/>
                  </a:lnTo>
                  <a:lnTo>
                    <a:pt x="631766" y="1006904"/>
                  </a:lnTo>
                  <a:lnTo>
                    <a:pt x="634103" y="1010371"/>
                  </a:lnTo>
                  <a:cubicBezTo>
                    <a:pt x="644601" y="1020868"/>
                    <a:pt x="659103" y="1027361"/>
                    <a:pt x="675121" y="1027361"/>
                  </a:cubicBezTo>
                  <a:cubicBezTo>
                    <a:pt x="691140" y="1027361"/>
                    <a:pt x="705642" y="1020868"/>
                    <a:pt x="716139" y="1010371"/>
                  </a:cubicBezTo>
                  <a:lnTo>
                    <a:pt x="717627" y="1008165"/>
                  </a:lnTo>
                  <a:lnTo>
                    <a:pt x="1046538" y="1053944"/>
                  </a:lnTo>
                  <a:lnTo>
                    <a:pt x="1054740" y="1053944"/>
                  </a:lnTo>
                  <a:lnTo>
                    <a:pt x="1022765" y="965838"/>
                  </a:lnTo>
                  <a:lnTo>
                    <a:pt x="1025984" y="965838"/>
                  </a:lnTo>
                  <a:lnTo>
                    <a:pt x="1017981" y="933348"/>
                  </a:lnTo>
                  <a:cubicBezTo>
                    <a:pt x="1019815" y="921311"/>
                    <a:pt x="1026240" y="909974"/>
                    <a:pt x="1036823" y="902189"/>
                  </a:cubicBezTo>
                  <a:lnTo>
                    <a:pt x="1351183" y="670946"/>
                  </a:lnTo>
                  <a:lnTo>
                    <a:pt x="1302760" y="653339"/>
                  </a:lnTo>
                  <a:cubicBezTo>
                    <a:pt x="1278067" y="644360"/>
                    <a:pt x="1265328" y="617062"/>
                    <a:pt x="1274307" y="592369"/>
                  </a:cubicBezTo>
                  <a:lnTo>
                    <a:pt x="1340171" y="411236"/>
                  </a:lnTo>
                  <a:lnTo>
                    <a:pt x="1142369" y="455407"/>
                  </a:lnTo>
                  <a:cubicBezTo>
                    <a:pt x="1116726" y="461134"/>
                    <a:pt x="1091294" y="444987"/>
                    <a:pt x="1085568" y="419344"/>
                  </a:cubicBezTo>
                  <a:lnTo>
                    <a:pt x="1072421" y="360470"/>
                  </a:lnTo>
                  <a:lnTo>
                    <a:pt x="905969" y="515766"/>
                  </a:lnTo>
                  <a:cubicBezTo>
                    <a:pt x="889544" y="531090"/>
                    <a:pt x="880972" y="523795"/>
                    <a:pt x="886822" y="499473"/>
                  </a:cubicBezTo>
                  <a:lnTo>
                    <a:pt x="887103" y="498505"/>
                  </a:lnTo>
                  <a:lnTo>
                    <a:pt x="887137" y="496087"/>
                  </a:lnTo>
                  <a:lnTo>
                    <a:pt x="941108" y="172598"/>
                  </a:lnTo>
                  <a:lnTo>
                    <a:pt x="840676" y="225778"/>
                  </a:lnTo>
                  <a:cubicBezTo>
                    <a:pt x="817455" y="238074"/>
                    <a:pt x="788663" y="229217"/>
                    <a:pt x="776367" y="205997"/>
                  </a:cubicBezTo>
                  <a:lnTo>
                    <a:pt x="667290" y="0"/>
                  </a:lnTo>
                  <a:lnTo>
                    <a:pt x="558211" y="205998"/>
                  </a:lnTo>
                  <a:cubicBezTo>
                    <a:pt x="545916" y="229218"/>
                    <a:pt x="517123" y="238075"/>
                    <a:pt x="493903" y="225779"/>
                  </a:cubicBezTo>
                  <a:lnTo>
                    <a:pt x="402660" y="177465"/>
                  </a:lnTo>
                  <a:lnTo>
                    <a:pt x="455403" y="493592"/>
                  </a:lnTo>
                  <a:lnTo>
                    <a:pt x="455437" y="496010"/>
                  </a:lnTo>
                  <a:lnTo>
                    <a:pt x="455717" y="496978"/>
                  </a:lnTo>
                  <a:cubicBezTo>
                    <a:pt x="461568" y="521300"/>
                    <a:pt x="452996" y="528595"/>
                    <a:pt x="436571" y="513271"/>
                  </a:cubicBezTo>
                  <a:lnTo>
                    <a:pt x="263992" y="352260"/>
                  </a:lnTo>
                  <a:lnTo>
                    <a:pt x="249011" y="419346"/>
                  </a:lnTo>
                  <a:cubicBezTo>
                    <a:pt x="243285" y="444989"/>
                    <a:pt x="217854" y="461136"/>
                    <a:pt x="192210" y="455409"/>
                  </a:cubicBezTo>
                  <a:lnTo>
                    <a:pt x="12327" y="415239"/>
                  </a:lnTo>
                  <a:lnTo>
                    <a:pt x="76736" y="592369"/>
                  </a:lnTo>
                  <a:cubicBezTo>
                    <a:pt x="85715" y="617062"/>
                    <a:pt x="72975" y="644360"/>
                    <a:pt x="48282" y="653339"/>
                  </a:cubicBezTo>
                  <a:lnTo>
                    <a:pt x="0" y="670895"/>
                  </a:lnTo>
                  <a:lnTo>
                    <a:pt x="314432" y="902190"/>
                  </a:lnTo>
                  <a:cubicBezTo>
                    <a:pt x="335597" y="917760"/>
                    <a:pt x="340134" y="947540"/>
                    <a:pt x="324565" y="968706"/>
                  </a:cubicBezTo>
                  <a:lnTo>
                    <a:pt x="308708" y="990261"/>
                  </a:lnTo>
                  <a:close/>
                </a:path>
              </a:pathLst>
            </a:custGeom>
            <a:solidFill>
              <a:srgbClr val="686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7093214" y="2480044"/>
              <a:ext cx="0" cy="388088"/>
            </a:xfrm>
            <a:prstGeom prst="line">
              <a:avLst/>
            </a:prstGeom>
            <a:ln w="38100">
              <a:solidFill>
                <a:srgbClr val="6868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7642683" y="2862307"/>
            <a:ext cx="1351183" cy="1400444"/>
            <a:chOff x="6417623" y="2480044"/>
            <a:chExt cx="1351183" cy="1400444"/>
          </a:xfrm>
        </p:grpSpPr>
        <p:sp>
          <p:nvSpPr>
            <p:cNvPr id="10" name="任意多边形 9"/>
            <p:cNvSpPr/>
            <p:nvPr/>
          </p:nvSpPr>
          <p:spPr>
            <a:xfrm flipV="1">
              <a:off x="6417623" y="2826544"/>
              <a:ext cx="1351183" cy="1053944"/>
            </a:xfrm>
            <a:custGeom>
              <a:avLst/>
              <a:gdLst>
                <a:gd name="connsiteX0" fmla="*/ 285596 w 1351183"/>
                <a:gd name="connsiteY0" fmla="*/ 1053944 h 1053944"/>
                <a:gd name="connsiteX1" fmla="*/ 293798 w 1351183"/>
                <a:gd name="connsiteY1" fmla="*/ 1053944 h 1053944"/>
                <a:gd name="connsiteX2" fmla="*/ 631766 w 1351183"/>
                <a:gd name="connsiteY2" fmla="*/ 1006904 h 1053944"/>
                <a:gd name="connsiteX3" fmla="*/ 634103 w 1351183"/>
                <a:gd name="connsiteY3" fmla="*/ 1010371 h 1053944"/>
                <a:gd name="connsiteX4" fmla="*/ 675121 w 1351183"/>
                <a:gd name="connsiteY4" fmla="*/ 1027361 h 1053944"/>
                <a:gd name="connsiteX5" fmla="*/ 716139 w 1351183"/>
                <a:gd name="connsiteY5" fmla="*/ 1010371 h 1053944"/>
                <a:gd name="connsiteX6" fmla="*/ 717627 w 1351183"/>
                <a:gd name="connsiteY6" fmla="*/ 1008165 h 1053944"/>
                <a:gd name="connsiteX7" fmla="*/ 1046538 w 1351183"/>
                <a:gd name="connsiteY7" fmla="*/ 1053944 h 1053944"/>
                <a:gd name="connsiteX8" fmla="*/ 1054740 w 1351183"/>
                <a:gd name="connsiteY8" fmla="*/ 1053944 h 1053944"/>
                <a:gd name="connsiteX9" fmla="*/ 1022765 w 1351183"/>
                <a:gd name="connsiteY9" fmla="*/ 965838 h 1053944"/>
                <a:gd name="connsiteX10" fmla="*/ 1025984 w 1351183"/>
                <a:gd name="connsiteY10" fmla="*/ 965838 h 1053944"/>
                <a:gd name="connsiteX11" fmla="*/ 1017981 w 1351183"/>
                <a:gd name="connsiteY11" fmla="*/ 933348 h 1053944"/>
                <a:gd name="connsiteX12" fmla="*/ 1036823 w 1351183"/>
                <a:gd name="connsiteY12" fmla="*/ 902189 h 1053944"/>
                <a:gd name="connsiteX13" fmla="*/ 1351183 w 1351183"/>
                <a:gd name="connsiteY13" fmla="*/ 670946 h 1053944"/>
                <a:gd name="connsiteX14" fmla="*/ 1302760 w 1351183"/>
                <a:gd name="connsiteY14" fmla="*/ 653339 h 1053944"/>
                <a:gd name="connsiteX15" fmla="*/ 1274307 w 1351183"/>
                <a:gd name="connsiteY15" fmla="*/ 592369 h 1053944"/>
                <a:gd name="connsiteX16" fmla="*/ 1340171 w 1351183"/>
                <a:gd name="connsiteY16" fmla="*/ 411236 h 1053944"/>
                <a:gd name="connsiteX17" fmla="*/ 1142369 w 1351183"/>
                <a:gd name="connsiteY17" fmla="*/ 455407 h 1053944"/>
                <a:gd name="connsiteX18" fmla="*/ 1085568 w 1351183"/>
                <a:gd name="connsiteY18" fmla="*/ 419344 h 1053944"/>
                <a:gd name="connsiteX19" fmla="*/ 1072421 w 1351183"/>
                <a:gd name="connsiteY19" fmla="*/ 360470 h 1053944"/>
                <a:gd name="connsiteX20" fmla="*/ 905969 w 1351183"/>
                <a:gd name="connsiteY20" fmla="*/ 515766 h 1053944"/>
                <a:gd name="connsiteX21" fmla="*/ 886822 w 1351183"/>
                <a:gd name="connsiteY21" fmla="*/ 499473 h 1053944"/>
                <a:gd name="connsiteX22" fmla="*/ 887103 w 1351183"/>
                <a:gd name="connsiteY22" fmla="*/ 498505 h 1053944"/>
                <a:gd name="connsiteX23" fmla="*/ 887137 w 1351183"/>
                <a:gd name="connsiteY23" fmla="*/ 496087 h 1053944"/>
                <a:gd name="connsiteX24" fmla="*/ 941108 w 1351183"/>
                <a:gd name="connsiteY24" fmla="*/ 172598 h 1053944"/>
                <a:gd name="connsiteX25" fmla="*/ 840676 w 1351183"/>
                <a:gd name="connsiteY25" fmla="*/ 225778 h 1053944"/>
                <a:gd name="connsiteX26" fmla="*/ 776367 w 1351183"/>
                <a:gd name="connsiteY26" fmla="*/ 205997 h 1053944"/>
                <a:gd name="connsiteX27" fmla="*/ 667290 w 1351183"/>
                <a:gd name="connsiteY27" fmla="*/ 0 h 1053944"/>
                <a:gd name="connsiteX28" fmla="*/ 558211 w 1351183"/>
                <a:gd name="connsiteY28" fmla="*/ 205998 h 1053944"/>
                <a:gd name="connsiteX29" fmla="*/ 493903 w 1351183"/>
                <a:gd name="connsiteY29" fmla="*/ 225779 h 1053944"/>
                <a:gd name="connsiteX30" fmla="*/ 402660 w 1351183"/>
                <a:gd name="connsiteY30" fmla="*/ 177465 h 1053944"/>
                <a:gd name="connsiteX31" fmla="*/ 455403 w 1351183"/>
                <a:gd name="connsiteY31" fmla="*/ 493592 h 1053944"/>
                <a:gd name="connsiteX32" fmla="*/ 455437 w 1351183"/>
                <a:gd name="connsiteY32" fmla="*/ 496010 h 1053944"/>
                <a:gd name="connsiteX33" fmla="*/ 455717 w 1351183"/>
                <a:gd name="connsiteY33" fmla="*/ 496978 h 1053944"/>
                <a:gd name="connsiteX34" fmla="*/ 436571 w 1351183"/>
                <a:gd name="connsiteY34" fmla="*/ 513271 h 1053944"/>
                <a:gd name="connsiteX35" fmla="*/ 263992 w 1351183"/>
                <a:gd name="connsiteY35" fmla="*/ 352260 h 1053944"/>
                <a:gd name="connsiteX36" fmla="*/ 249011 w 1351183"/>
                <a:gd name="connsiteY36" fmla="*/ 419346 h 1053944"/>
                <a:gd name="connsiteX37" fmla="*/ 192210 w 1351183"/>
                <a:gd name="connsiteY37" fmla="*/ 455409 h 1053944"/>
                <a:gd name="connsiteX38" fmla="*/ 12327 w 1351183"/>
                <a:gd name="connsiteY38" fmla="*/ 415239 h 1053944"/>
                <a:gd name="connsiteX39" fmla="*/ 76736 w 1351183"/>
                <a:gd name="connsiteY39" fmla="*/ 592369 h 1053944"/>
                <a:gd name="connsiteX40" fmla="*/ 48282 w 1351183"/>
                <a:gd name="connsiteY40" fmla="*/ 653339 h 1053944"/>
                <a:gd name="connsiteX41" fmla="*/ 0 w 1351183"/>
                <a:gd name="connsiteY41" fmla="*/ 670895 h 1053944"/>
                <a:gd name="connsiteX42" fmla="*/ 314432 w 1351183"/>
                <a:gd name="connsiteY42" fmla="*/ 902190 h 1053944"/>
                <a:gd name="connsiteX43" fmla="*/ 324565 w 1351183"/>
                <a:gd name="connsiteY43" fmla="*/ 968706 h 1053944"/>
                <a:gd name="connsiteX44" fmla="*/ 308708 w 1351183"/>
                <a:gd name="connsiteY44" fmla="*/ 990261 h 105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51183" h="1053944">
                  <a:moveTo>
                    <a:pt x="285596" y="1053944"/>
                  </a:moveTo>
                  <a:lnTo>
                    <a:pt x="293798" y="1053944"/>
                  </a:lnTo>
                  <a:lnTo>
                    <a:pt x="631766" y="1006904"/>
                  </a:lnTo>
                  <a:lnTo>
                    <a:pt x="634103" y="1010371"/>
                  </a:lnTo>
                  <a:cubicBezTo>
                    <a:pt x="644601" y="1020868"/>
                    <a:pt x="659103" y="1027361"/>
                    <a:pt x="675121" y="1027361"/>
                  </a:cubicBezTo>
                  <a:cubicBezTo>
                    <a:pt x="691140" y="1027361"/>
                    <a:pt x="705642" y="1020868"/>
                    <a:pt x="716139" y="1010371"/>
                  </a:cubicBezTo>
                  <a:lnTo>
                    <a:pt x="717627" y="1008165"/>
                  </a:lnTo>
                  <a:lnTo>
                    <a:pt x="1046538" y="1053944"/>
                  </a:lnTo>
                  <a:lnTo>
                    <a:pt x="1054740" y="1053944"/>
                  </a:lnTo>
                  <a:lnTo>
                    <a:pt x="1022765" y="965838"/>
                  </a:lnTo>
                  <a:lnTo>
                    <a:pt x="1025984" y="965838"/>
                  </a:lnTo>
                  <a:lnTo>
                    <a:pt x="1017981" y="933348"/>
                  </a:lnTo>
                  <a:cubicBezTo>
                    <a:pt x="1019815" y="921311"/>
                    <a:pt x="1026240" y="909974"/>
                    <a:pt x="1036823" y="902189"/>
                  </a:cubicBezTo>
                  <a:lnTo>
                    <a:pt x="1351183" y="670946"/>
                  </a:lnTo>
                  <a:lnTo>
                    <a:pt x="1302760" y="653339"/>
                  </a:lnTo>
                  <a:cubicBezTo>
                    <a:pt x="1278067" y="644360"/>
                    <a:pt x="1265328" y="617062"/>
                    <a:pt x="1274307" y="592369"/>
                  </a:cubicBezTo>
                  <a:lnTo>
                    <a:pt x="1340171" y="411236"/>
                  </a:lnTo>
                  <a:lnTo>
                    <a:pt x="1142369" y="455407"/>
                  </a:lnTo>
                  <a:cubicBezTo>
                    <a:pt x="1116726" y="461134"/>
                    <a:pt x="1091294" y="444987"/>
                    <a:pt x="1085568" y="419344"/>
                  </a:cubicBezTo>
                  <a:lnTo>
                    <a:pt x="1072421" y="360470"/>
                  </a:lnTo>
                  <a:lnTo>
                    <a:pt x="905969" y="515766"/>
                  </a:lnTo>
                  <a:cubicBezTo>
                    <a:pt x="889544" y="531090"/>
                    <a:pt x="880972" y="523795"/>
                    <a:pt x="886822" y="499473"/>
                  </a:cubicBezTo>
                  <a:lnTo>
                    <a:pt x="887103" y="498505"/>
                  </a:lnTo>
                  <a:lnTo>
                    <a:pt x="887137" y="496087"/>
                  </a:lnTo>
                  <a:lnTo>
                    <a:pt x="941108" y="172598"/>
                  </a:lnTo>
                  <a:lnTo>
                    <a:pt x="840676" y="225778"/>
                  </a:lnTo>
                  <a:cubicBezTo>
                    <a:pt x="817455" y="238074"/>
                    <a:pt x="788663" y="229217"/>
                    <a:pt x="776367" y="205997"/>
                  </a:cubicBezTo>
                  <a:lnTo>
                    <a:pt x="667290" y="0"/>
                  </a:lnTo>
                  <a:lnTo>
                    <a:pt x="558211" y="205998"/>
                  </a:lnTo>
                  <a:cubicBezTo>
                    <a:pt x="545916" y="229218"/>
                    <a:pt x="517123" y="238075"/>
                    <a:pt x="493903" y="225779"/>
                  </a:cubicBezTo>
                  <a:lnTo>
                    <a:pt x="402660" y="177465"/>
                  </a:lnTo>
                  <a:lnTo>
                    <a:pt x="455403" y="493592"/>
                  </a:lnTo>
                  <a:lnTo>
                    <a:pt x="455437" y="496010"/>
                  </a:lnTo>
                  <a:lnTo>
                    <a:pt x="455717" y="496978"/>
                  </a:lnTo>
                  <a:cubicBezTo>
                    <a:pt x="461568" y="521300"/>
                    <a:pt x="452996" y="528595"/>
                    <a:pt x="436571" y="513271"/>
                  </a:cubicBezTo>
                  <a:lnTo>
                    <a:pt x="263992" y="352260"/>
                  </a:lnTo>
                  <a:lnTo>
                    <a:pt x="249011" y="419346"/>
                  </a:lnTo>
                  <a:cubicBezTo>
                    <a:pt x="243285" y="444989"/>
                    <a:pt x="217854" y="461136"/>
                    <a:pt x="192210" y="455409"/>
                  </a:cubicBezTo>
                  <a:lnTo>
                    <a:pt x="12327" y="415239"/>
                  </a:lnTo>
                  <a:lnTo>
                    <a:pt x="76736" y="592369"/>
                  </a:lnTo>
                  <a:cubicBezTo>
                    <a:pt x="85715" y="617062"/>
                    <a:pt x="72975" y="644360"/>
                    <a:pt x="48282" y="653339"/>
                  </a:cubicBezTo>
                  <a:lnTo>
                    <a:pt x="0" y="670895"/>
                  </a:lnTo>
                  <a:lnTo>
                    <a:pt x="314432" y="902190"/>
                  </a:lnTo>
                  <a:cubicBezTo>
                    <a:pt x="335597" y="917760"/>
                    <a:pt x="340134" y="947540"/>
                    <a:pt x="324565" y="968706"/>
                  </a:cubicBezTo>
                  <a:lnTo>
                    <a:pt x="308708" y="990261"/>
                  </a:lnTo>
                  <a:close/>
                </a:path>
              </a:pathLst>
            </a:custGeom>
            <a:solidFill>
              <a:srgbClr val="999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7093214" y="2480044"/>
              <a:ext cx="0" cy="388088"/>
            </a:xfrm>
            <a:prstGeom prst="line">
              <a:avLst/>
            </a:prstGeom>
            <a:ln w="38100">
              <a:solidFill>
                <a:srgbClr val="999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8898232" y="3563354"/>
            <a:ext cx="1351183" cy="1400444"/>
            <a:chOff x="6417623" y="2480044"/>
            <a:chExt cx="1351183" cy="1400444"/>
          </a:xfrm>
        </p:grpSpPr>
        <p:sp>
          <p:nvSpPr>
            <p:cNvPr id="15" name="任意多边形 14"/>
            <p:cNvSpPr/>
            <p:nvPr/>
          </p:nvSpPr>
          <p:spPr>
            <a:xfrm flipV="1">
              <a:off x="6417623" y="2826544"/>
              <a:ext cx="1351183" cy="1053944"/>
            </a:xfrm>
            <a:custGeom>
              <a:avLst/>
              <a:gdLst>
                <a:gd name="connsiteX0" fmla="*/ 285596 w 1351183"/>
                <a:gd name="connsiteY0" fmla="*/ 1053944 h 1053944"/>
                <a:gd name="connsiteX1" fmla="*/ 293798 w 1351183"/>
                <a:gd name="connsiteY1" fmla="*/ 1053944 h 1053944"/>
                <a:gd name="connsiteX2" fmla="*/ 631766 w 1351183"/>
                <a:gd name="connsiteY2" fmla="*/ 1006904 h 1053944"/>
                <a:gd name="connsiteX3" fmla="*/ 634103 w 1351183"/>
                <a:gd name="connsiteY3" fmla="*/ 1010371 h 1053944"/>
                <a:gd name="connsiteX4" fmla="*/ 675121 w 1351183"/>
                <a:gd name="connsiteY4" fmla="*/ 1027361 h 1053944"/>
                <a:gd name="connsiteX5" fmla="*/ 716139 w 1351183"/>
                <a:gd name="connsiteY5" fmla="*/ 1010371 h 1053944"/>
                <a:gd name="connsiteX6" fmla="*/ 717627 w 1351183"/>
                <a:gd name="connsiteY6" fmla="*/ 1008165 h 1053944"/>
                <a:gd name="connsiteX7" fmla="*/ 1046538 w 1351183"/>
                <a:gd name="connsiteY7" fmla="*/ 1053944 h 1053944"/>
                <a:gd name="connsiteX8" fmla="*/ 1054740 w 1351183"/>
                <a:gd name="connsiteY8" fmla="*/ 1053944 h 1053944"/>
                <a:gd name="connsiteX9" fmla="*/ 1022765 w 1351183"/>
                <a:gd name="connsiteY9" fmla="*/ 965838 h 1053944"/>
                <a:gd name="connsiteX10" fmla="*/ 1025984 w 1351183"/>
                <a:gd name="connsiteY10" fmla="*/ 965838 h 1053944"/>
                <a:gd name="connsiteX11" fmla="*/ 1017981 w 1351183"/>
                <a:gd name="connsiteY11" fmla="*/ 933348 h 1053944"/>
                <a:gd name="connsiteX12" fmla="*/ 1036823 w 1351183"/>
                <a:gd name="connsiteY12" fmla="*/ 902189 h 1053944"/>
                <a:gd name="connsiteX13" fmla="*/ 1351183 w 1351183"/>
                <a:gd name="connsiteY13" fmla="*/ 670946 h 1053944"/>
                <a:gd name="connsiteX14" fmla="*/ 1302760 w 1351183"/>
                <a:gd name="connsiteY14" fmla="*/ 653339 h 1053944"/>
                <a:gd name="connsiteX15" fmla="*/ 1274307 w 1351183"/>
                <a:gd name="connsiteY15" fmla="*/ 592369 h 1053944"/>
                <a:gd name="connsiteX16" fmla="*/ 1340171 w 1351183"/>
                <a:gd name="connsiteY16" fmla="*/ 411236 h 1053944"/>
                <a:gd name="connsiteX17" fmla="*/ 1142369 w 1351183"/>
                <a:gd name="connsiteY17" fmla="*/ 455407 h 1053944"/>
                <a:gd name="connsiteX18" fmla="*/ 1085568 w 1351183"/>
                <a:gd name="connsiteY18" fmla="*/ 419344 h 1053944"/>
                <a:gd name="connsiteX19" fmla="*/ 1072421 w 1351183"/>
                <a:gd name="connsiteY19" fmla="*/ 360470 h 1053944"/>
                <a:gd name="connsiteX20" fmla="*/ 905969 w 1351183"/>
                <a:gd name="connsiteY20" fmla="*/ 515766 h 1053944"/>
                <a:gd name="connsiteX21" fmla="*/ 886822 w 1351183"/>
                <a:gd name="connsiteY21" fmla="*/ 499473 h 1053944"/>
                <a:gd name="connsiteX22" fmla="*/ 887103 w 1351183"/>
                <a:gd name="connsiteY22" fmla="*/ 498505 h 1053944"/>
                <a:gd name="connsiteX23" fmla="*/ 887137 w 1351183"/>
                <a:gd name="connsiteY23" fmla="*/ 496087 h 1053944"/>
                <a:gd name="connsiteX24" fmla="*/ 941108 w 1351183"/>
                <a:gd name="connsiteY24" fmla="*/ 172598 h 1053944"/>
                <a:gd name="connsiteX25" fmla="*/ 840676 w 1351183"/>
                <a:gd name="connsiteY25" fmla="*/ 225778 h 1053944"/>
                <a:gd name="connsiteX26" fmla="*/ 776367 w 1351183"/>
                <a:gd name="connsiteY26" fmla="*/ 205997 h 1053944"/>
                <a:gd name="connsiteX27" fmla="*/ 667290 w 1351183"/>
                <a:gd name="connsiteY27" fmla="*/ 0 h 1053944"/>
                <a:gd name="connsiteX28" fmla="*/ 558211 w 1351183"/>
                <a:gd name="connsiteY28" fmla="*/ 205998 h 1053944"/>
                <a:gd name="connsiteX29" fmla="*/ 493903 w 1351183"/>
                <a:gd name="connsiteY29" fmla="*/ 225779 h 1053944"/>
                <a:gd name="connsiteX30" fmla="*/ 402660 w 1351183"/>
                <a:gd name="connsiteY30" fmla="*/ 177465 h 1053944"/>
                <a:gd name="connsiteX31" fmla="*/ 455403 w 1351183"/>
                <a:gd name="connsiteY31" fmla="*/ 493592 h 1053944"/>
                <a:gd name="connsiteX32" fmla="*/ 455437 w 1351183"/>
                <a:gd name="connsiteY32" fmla="*/ 496010 h 1053944"/>
                <a:gd name="connsiteX33" fmla="*/ 455717 w 1351183"/>
                <a:gd name="connsiteY33" fmla="*/ 496978 h 1053944"/>
                <a:gd name="connsiteX34" fmla="*/ 436571 w 1351183"/>
                <a:gd name="connsiteY34" fmla="*/ 513271 h 1053944"/>
                <a:gd name="connsiteX35" fmla="*/ 263992 w 1351183"/>
                <a:gd name="connsiteY35" fmla="*/ 352260 h 1053944"/>
                <a:gd name="connsiteX36" fmla="*/ 249011 w 1351183"/>
                <a:gd name="connsiteY36" fmla="*/ 419346 h 1053944"/>
                <a:gd name="connsiteX37" fmla="*/ 192210 w 1351183"/>
                <a:gd name="connsiteY37" fmla="*/ 455409 h 1053944"/>
                <a:gd name="connsiteX38" fmla="*/ 12327 w 1351183"/>
                <a:gd name="connsiteY38" fmla="*/ 415239 h 1053944"/>
                <a:gd name="connsiteX39" fmla="*/ 76736 w 1351183"/>
                <a:gd name="connsiteY39" fmla="*/ 592369 h 1053944"/>
                <a:gd name="connsiteX40" fmla="*/ 48282 w 1351183"/>
                <a:gd name="connsiteY40" fmla="*/ 653339 h 1053944"/>
                <a:gd name="connsiteX41" fmla="*/ 0 w 1351183"/>
                <a:gd name="connsiteY41" fmla="*/ 670895 h 1053944"/>
                <a:gd name="connsiteX42" fmla="*/ 314432 w 1351183"/>
                <a:gd name="connsiteY42" fmla="*/ 902190 h 1053944"/>
                <a:gd name="connsiteX43" fmla="*/ 324565 w 1351183"/>
                <a:gd name="connsiteY43" fmla="*/ 968706 h 1053944"/>
                <a:gd name="connsiteX44" fmla="*/ 308708 w 1351183"/>
                <a:gd name="connsiteY44" fmla="*/ 990261 h 105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51183" h="1053944">
                  <a:moveTo>
                    <a:pt x="285596" y="1053944"/>
                  </a:moveTo>
                  <a:lnTo>
                    <a:pt x="293798" y="1053944"/>
                  </a:lnTo>
                  <a:lnTo>
                    <a:pt x="631766" y="1006904"/>
                  </a:lnTo>
                  <a:lnTo>
                    <a:pt x="634103" y="1010371"/>
                  </a:lnTo>
                  <a:cubicBezTo>
                    <a:pt x="644601" y="1020868"/>
                    <a:pt x="659103" y="1027361"/>
                    <a:pt x="675121" y="1027361"/>
                  </a:cubicBezTo>
                  <a:cubicBezTo>
                    <a:pt x="691140" y="1027361"/>
                    <a:pt x="705642" y="1020868"/>
                    <a:pt x="716139" y="1010371"/>
                  </a:cubicBezTo>
                  <a:lnTo>
                    <a:pt x="717627" y="1008165"/>
                  </a:lnTo>
                  <a:lnTo>
                    <a:pt x="1046538" y="1053944"/>
                  </a:lnTo>
                  <a:lnTo>
                    <a:pt x="1054740" y="1053944"/>
                  </a:lnTo>
                  <a:lnTo>
                    <a:pt x="1022765" y="965838"/>
                  </a:lnTo>
                  <a:lnTo>
                    <a:pt x="1025984" y="965838"/>
                  </a:lnTo>
                  <a:lnTo>
                    <a:pt x="1017981" y="933348"/>
                  </a:lnTo>
                  <a:cubicBezTo>
                    <a:pt x="1019815" y="921311"/>
                    <a:pt x="1026240" y="909974"/>
                    <a:pt x="1036823" y="902189"/>
                  </a:cubicBezTo>
                  <a:lnTo>
                    <a:pt x="1351183" y="670946"/>
                  </a:lnTo>
                  <a:lnTo>
                    <a:pt x="1302760" y="653339"/>
                  </a:lnTo>
                  <a:cubicBezTo>
                    <a:pt x="1278067" y="644360"/>
                    <a:pt x="1265328" y="617062"/>
                    <a:pt x="1274307" y="592369"/>
                  </a:cubicBezTo>
                  <a:lnTo>
                    <a:pt x="1340171" y="411236"/>
                  </a:lnTo>
                  <a:lnTo>
                    <a:pt x="1142369" y="455407"/>
                  </a:lnTo>
                  <a:cubicBezTo>
                    <a:pt x="1116726" y="461134"/>
                    <a:pt x="1091294" y="444987"/>
                    <a:pt x="1085568" y="419344"/>
                  </a:cubicBezTo>
                  <a:lnTo>
                    <a:pt x="1072421" y="360470"/>
                  </a:lnTo>
                  <a:lnTo>
                    <a:pt x="905969" y="515766"/>
                  </a:lnTo>
                  <a:cubicBezTo>
                    <a:pt x="889544" y="531090"/>
                    <a:pt x="880972" y="523795"/>
                    <a:pt x="886822" y="499473"/>
                  </a:cubicBezTo>
                  <a:lnTo>
                    <a:pt x="887103" y="498505"/>
                  </a:lnTo>
                  <a:lnTo>
                    <a:pt x="887137" y="496087"/>
                  </a:lnTo>
                  <a:lnTo>
                    <a:pt x="941108" y="172598"/>
                  </a:lnTo>
                  <a:lnTo>
                    <a:pt x="840676" y="225778"/>
                  </a:lnTo>
                  <a:cubicBezTo>
                    <a:pt x="817455" y="238074"/>
                    <a:pt x="788663" y="229217"/>
                    <a:pt x="776367" y="205997"/>
                  </a:cubicBezTo>
                  <a:lnTo>
                    <a:pt x="667290" y="0"/>
                  </a:lnTo>
                  <a:lnTo>
                    <a:pt x="558211" y="205998"/>
                  </a:lnTo>
                  <a:cubicBezTo>
                    <a:pt x="545916" y="229218"/>
                    <a:pt x="517123" y="238075"/>
                    <a:pt x="493903" y="225779"/>
                  </a:cubicBezTo>
                  <a:lnTo>
                    <a:pt x="402660" y="177465"/>
                  </a:lnTo>
                  <a:lnTo>
                    <a:pt x="455403" y="493592"/>
                  </a:lnTo>
                  <a:lnTo>
                    <a:pt x="455437" y="496010"/>
                  </a:lnTo>
                  <a:lnTo>
                    <a:pt x="455717" y="496978"/>
                  </a:lnTo>
                  <a:cubicBezTo>
                    <a:pt x="461568" y="521300"/>
                    <a:pt x="452996" y="528595"/>
                    <a:pt x="436571" y="513271"/>
                  </a:cubicBezTo>
                  <a:lnTo>
                    <a:pt x="263992" y="352260"/>
                  </a:lnTo>
                  <a:lnTo>
                    <a:pt x="249011" y="419346"/>
                  </a:lnTo>
                  <a:cubicBezTo>
                    <a:pt x="243285" y="444989"/>
                    <a:pt x="217854" y="461136"/>
                    <a:pt x="192210" y="455409"/>
                  </a:cubicBezTo>
                  <a:lnTo>
                    <a:pt x="12327" y="415239"/>
                  </a:lnTo>
                  <a:lnTo>
                    <a:pt x="76736" y="592369"/>
                  </a:lnTo>
                  <a:cubicBezTo>
                    <a:pt x="85715" y="617062"/>
                    <a:pt x="72975" y="644360"/>
                    <a:pt x="48282" y="653339"/>
                  </a:cubicBezTo>
                  <a:lnTo>
                    <a:pt x="0" y="670895"/>
                  </a:lnTo>
                  <a:lnTo>
                    <a:pt x="314432" y="902190"/>
                  </a:lnTo>
                  <a:cubicBezTo>
                    <a:pt x="335597" y="917760"/>
                    <a:pt x="340134" y="947540"/>
                    <a:pt x="324565" y="968706"/>
                  </a:cubicBezTo>
                  <a:lnTo>
                    <a:pt x="308708" y="990261"/>
                  </a:lnTo>
                  <a:close/>
                </a:path>
              </a:pathLst>
            </a:custGeom>
            <a:solidFill>
              <a:srgbClr val="B8B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093214" y="2480044"/>
              <a:ext cx="0" cy="388088"/>
            </a:xfrm>
            <a:prstGeom prst="line">
              <a:avLst/>
            </a:prstGeom>
            <a:ln w="38100">
              <a:solidFill>
                <a:srgbClr val="B8B6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任意多边形 16"/>
          <p:cNvSpPr/>
          <p:nvPr/>
        </p:nvSpPr>
        <p:spPr>
          <a:xfrm rot="19460545">
            <a:off x="8064786" y="-146017"/>
            <a:ext cx="5487670" cy="6259195"/>
          </a:xfrm>
          <a:custGeom>
            <a:avLst/>
            <a:gdLst>
              <a:gd name="connsiteX0" fmla="*/ 5037427 w 5037427"/>
              <a:gd name="connsiteY0" fmla="*/ 1324058 h 5839089"/>
              <a:gd name="connsiteX1" fmla="*/ 4868688 w 5037427"/>
              <a:gd name="connsiteY1" fmla="*/ 1364389 h 5839089"/>
              <a:gd name="connsiteX2" fmla="*/ 2283352 w 5037427"/>
              <a:gd name="connsiteY2" fmla="*/ 3147544 h 5839089"/>
              <a:gd name="connsiteX3" fmla="*/ 1413606 w 5037427"/>
              <a:gd name="connsiteY3" fmla="*/ 5721258 h 5839089"/>
              <a:gd name="connsiteX4" fmla="*/ 1413111 w 5037427"/>
              <a:gd name="connsiteY4" fmla="*/ 5839089 h 5839089"/>
              <a:gd name="connsiteX5" fmla="*/ 1028337 w 5037427"/>
              <a:gd name="connsiteY5" fmla="*/ 5563033 h 5839089"/>
              <a:gd name="connsiteX6" fmla="*/ 1050281 w 5037427"/>
              <a:gd name="connsiteY6" fmla="*/ 5345462 h 5839089"/>
              <a:gd name="connsiteX7" fmla="*/ 1719492 w 5037427"/>
              <a:gd name="connsiteY7" fmla="*/ 3466734 h 5839089"/>
              <a:gd name="connsiteX8" fmla="*/ 1722208 w 5037427"/>
              <a:gd name="connsiteY8" fmla="*/ 3462685 h 5839089"/>
              <a:gd name="connsiteX9" fmla="*/ 0 w 5037427"/>
              <a:gd name="connsiteY9" fmla="*/ 0 h 5839089"/>
              <a:gd name="connsiteX10" fmla="*/ 1451095 w 5037427"/>
              <a:gd name="connsiteY10" fmla="*/ 2277239 h 5839089"/>
              <a:gd name="connsiteX11" fmla="*/ 1504269 w 5037427"/>
              <a:gd name="connsiteY11" fmla="*/ 1520686 h 5839089"/>
              <a:gd name="connsiteX12" fmla="*/ 1570627 w 5037427"/>
              <a:gd name="connsiteY12" fmla="*/ 2464824 h 5839089"/>
              <a:gd name="connsiteX13" fmla="*/ 1975491 w 5037427"/>
              <a:gd name="connsiteY13" fmla="*/ 3100188 h 5839089"/>
              <a:gd name="connsiteX14" fmla="*/ 2030118 w 5037427"/>
              <a:gd name="connsiteY14" fmla="*/ 3027975 h 5839089"/>
              <a:gd name="connsiteX15" fmla="*/ 4907206 w 5037427"/>
              <a:gd name="connsiteY15" fmla="*/ 1342304 h 583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37427" h="5839089">
                <a:moveTo>
                  <a:pt x="5037427" y="1324058"/>
                </a:moveTo>
                <a:lnTo>
                  <a:pt x="4868688" y="1364389"/>
                </a:lnTo>
                <a:cubicBezTo>
                  <a:pt x="3861789" y="1630621"/>
                  <a:pt x="2937896" y="2235225"/>
                  <a:pt x="2283352" y="3147544"/>
                </a:cubicBezTo>
                <a:cubicBezTo>
                  <a:pt x="1722314" y="3929532"/>
                  <a:pt x="1438834" y="4826551"/>
                  <a:pt x="1413606" y="5721258"/>
                </a:cubicBezTo>
                <a:lnTo>
                  <a:pt x="1413111" y="5839089"/>
                </a:lnTo>
                <a:lnTo>
                  <a:pt x="1028337" y="5563033"/>
                </a:lnTo>
                <a:lnTo>
                  <a:pt x="1050281" y="5345462"/>
                </a:lnTo>
                <a:cubicBezTo>
                  <a:pt x="1131837" y="4694887"/>
                  <a:pt x="1352413" y="4053480"/>
                  <a:pt x="1719492" y="3466734"/>
                </a:cubicBezTo>
                <a:lnTo>
                  <a:pt x="1722208" y="3462685"/>
                </a:lnTo>
                <a:lnTo>
                  <a:pt x="0" y="0"/>
                </a:lnTo>
                <a:lnTo>
                  <a:pt x="1451095" y="2277239"/>
                </a:lnTo>
                <a:lnTo>
                  <a:pt x="1504269" y="1520686"/>
                </a:lnTo>
                <a:lnTo>
                  <a:pt x="1570627" y="2464824"/>
                </a:lnTo>
                <a:lnTo>
                  <a:pt x="1975491" y="3100188"/>
                </a:lnTo>
                <a:lnTo>
                  <a:pt x="2030118" y="3027975"/>
                </a:lnTo>
                <a:cubicBezTo>
                  <a:pt x="2771623" y="2097757"/>
                  <a:pt x="3807049" y="1523298"/>
                  <a:pt x="4907206" y="13423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3800475" y="372110"/>
            <a:ext cx="6073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spc="300">
                <a:gradFill flip="none" rotWithShape="1"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100000">
                      <a:schemeClr val="accent3"/>
                    </a:gs>
                  </a:gsLst>
                  <a:lin ang="16200000" scaled="1"/>
                  <a:tileRect/>
                </a:gradFill>
                <a:cs typeface="+mn-ea"/>
              </a:defRPr>
            </a:lvl1pPr>
          </a:lstStyle>
          <a:p>
            <a:r>
              <a:rPr lang="zh-CN" altLang="en-US" sz="2800" spc="0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rPr>
              <a:t>项目结构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35" y="873729"/>
            <a:ext cx="9879599" cy="55860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/>
          <p:cNvSpPr/>
          <p:nvPr/>
        </p:nvSpPr>
        <p:spPr>
          <a:xfrm>
            <a:off x="775740" y="3770539"/>
            <a:ext cx="11589739" cy="13467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>
            <p:custDataLst>
              <p:tags r:id="rId1"/>
            </p:custDataLst>
          </p:nvPr>
        </p:nvSpPr>
        <p:spPr>
          <a:xfrm>
            <a:off x="3059430" y="304165"/>
            <a:ext cx="6073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spc="300">
                <a:gradFill flip="none" rotWithShape="1"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100000">
                      <a:schemeClr val="accent3"/>
                    </a:gs>
                  </a:gsLst>
                  <a:lin ang="16200000" scaled="1"/>
                  <a:tileRect/>
                </a:gradFill>
                <a:cs typeface="+mn-ea"/>
              </a:defRPr>
            </a:lvl1pPr>
          </a:lstStyle>
          <a:p>
            <a:r>
              <a:rPr lang="zh-CN" altLang="en-US" sz="2800" spc="0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rPr>
              <a:t>基础架构示意图</a:t>
            </a:r>
          </a:p>
        </p:txBody>
      </p:sp>
      <p:sp>
        <p:nvSpPr>
          <p:cNvPr id="3" name="椭圆 2"/>
          <p:cNvSpPr/>
          <p:nvPr/>
        </p:nvSpPr>
        <p:spPr>
          <a:xfrm>
            <a:off x="1584960" y="3690401"/>
            <a:ext cx="302260" cy="3022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033520" y="3582670"/>
            <a:ext cx="302260" cy="3022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19132" y="3582670"/>
            <a:ext cx="302260" cy="3022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138160" y="3582670"/>
            <a:ext cx="302260" cy="3022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586720" y="3582670"/>
            <a:ext cx="302260" cy="3022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90674" y="2424304"/>
            <a:ext cx="257122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国庆期间组员提交PERSONALWORK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86183" y="4559867"/>
            <a:ext cx="25681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半期汇报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05211" y="5304862"/>
            <a:ext cx="256815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各组进行演示、分享、讨论。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452238" y="2231933"/>
            <a:ext cx="25712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第三次小组会议</a:t>
            </a:r>
          </a:p>
          <a:p>
            <a:pPr algn="ctr"/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Teyvant.1.</a:t>
            </a:r>
            <a:r>
              <a:rPr lang="en-US" altLang="zh-CN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4</a:t>
            </a:r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.</a:t>
            </a:r>
            <a:r>
              <a:rPr lang="en-US" altLang="zh-CN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2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636013" y="3582670"/>
            <a:ext cx="302260" cy="30226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503064" y="1400936"/>
            <a:ext cx="256815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第二次小组会议</a:t>
            </a:r>
          </a:p>
          <a:p>
            <a:pPr algn="ctr"/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Teyvant.1.</a:t>
            </a:r>
            <a:r>
              <a:rPr lang="en-US" altLang="zh-CN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2</a:t>
            </a:r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.0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879600" y="2231933"/>
            <a:ext cx="0" cy="1273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176286" y="3210560"/>
            <a:ext cx="0" cy="2946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470262" y="3982720"/>
            <a:ext cx="0" cy="477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778843" y="2231933"/>
            <a:ext cx="0" cy="12732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292684" y="3982720"/>
            <a:ext cx="0" cy="125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0741243" y="3134360"/>
            <a:ext cx="0" cy="3708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2878" y="1245739"/>
            <a:ext cx="257122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第一次小组会议</a:t>
            </a:r>
          </a:p>
          <a:p>
            <a:pPr algn="ctr"/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Teyvant.1.</a:t>
            </a:r>
            <a:r>
              <a:rPr lang="en-US" altLang="zh-CN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0</a:t>
            </a:r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.0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  <a:sym typeface="+mn-ea"/>
            </a:endParaRPr>
          </a:p>
          <a:p>
            <a:pPr algn="ctr"/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Teyvant.1.</a:t>
            </a:r>
            <a:r>
              <a:rPr lang="en-US" altLang="zh-CN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1</a:t>
            </a:r>
            <a:r>
              <a:rPr lang="zh-CN" altLang="en-US" sz="1600" dirty="0">
                <a:solidFill>
                  <a:srgbClr val="BC0000"/>
                </a:solidFill>
                <a:latin typeface="+mj-ea"/>
                <a:ea typeface="+mj-ea"/>
                <a:sym typeface="+mn-ea"/>
              </a:rPr>
              <a:t>.0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  <a:p>
            <a:pPr algn="ctr"/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84830" y="309880"/>
            <a:ext cx="6022340" cy="917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000" dirty="0">
                <a:solidFill>
                  <a:srgbClr val="BC0000"/>
                </a:solidFill>
                <a:latin typeface="华文楷体" panose="02010600040101010101" charset="-122"/>
                <a:ea typeface="华文楷体" panose="02010600040101010101" charset="-122"/>
              </a:rPr>
              <a:t>第一次会议内容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67305" y="5741035"/>
            <a:ext cx="186309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b="1" dirty="0">
                <a:solidFill>
                  <a:schemeClr val="bg1">
                    <a:lumMod val="75000"/>
                  </a:schemeClr>
                </a:solidFill>
              </a:rPr>
              <a:t>第一次小组会议照片</a:t>
            </a:r>
          </a:p>
        </p:txBody>
      </p:sp>
      <p:sp>
        <p:nvSpPr>
          <p:cNvPr id="8" name="椭圆 7"/>
          <p:cNvSpPr/>
          <p:nvPr/>
        </p:nvSpPr>
        <p:spPr>
          <a:xfrm>
            <a:off x="1147869" y="6098201"/>
            <a:ext cx="50800" cy="50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897944" y="2996877"/>
            <a:ext cx="126417" cy="1264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>
            <a:off x="6032012" y="3605878"/>
            <a:ext cx="683046" cy="517792"/>
          </a:xfrm>
          <a:prstGeom prst="rightArrow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64465" y="1227455"/>
            <a:ext cx="6668770" cy="43091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89070" y="1053990"/>
            <a:ext cx="4712335" cy="475001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45294" y="280489"/>
            <a:ext cx="416560" cy="416560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2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1720" y="280670"/>
            <a:ext cx="2058670" cy="474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BC0000"/>
                </a:solidFill>
                <a:latin typeface="+mj-ea"/>
                <a:ea typeface="+mj-ea"/>
              </a:rPr>
              <a:t>Teyvant.1.1.0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160" y="697230"/>
            <a:ext cx="4686300" cy="2962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6175" y="4297045"/>
            <a:ext cx="2241550" cy="1701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1460" y="1251585"/>
            <a:ext cx="6728460" cy="426910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2e36f18-815f-493a-9f1f-f4be6ac12a98"/>
  <p:tag name="COMMONDATA" val="eyJoZGlkIjoiNzhmYzlkYWU3YzQyZTNiOTk3YjY1ZDFhYzhiZGY0MD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sshc3dw">
      <a:majorFont>
        <a:latin typeface="印品黑体"/>
        <a:ea typeface="微软雅黑"/>
        <a:cs typeface=""/>
      </a:majorFont>
      <a:minorFont>
        <a:latin typeface="印品黑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1657</Words>
  <Application>Microsoft Office PowerPoint</Application>
  <PresentationFormat>宽屏</PresentationFormat>
  <Paragraphs>180</Paragraphs>
  <Slides>27</Slides>
  <Notes>3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华文楷体</vt:lpstr>
      <vt:lpstr>微软雅黑</vt:lpstr>
      <vt:lpstr>印品黑体</vt:lpstr>
      <vt:lpstr>Arial</vt:lpstr>
      <vt:lpstr>Calibri</vt:lpstr>
      <vt:lpstr>第一PPT，www.1ppt.com</vt:lpstr>
      <vt:lpstr>自定义设计方案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紫色简约</dc:title>
  <dc:creator>第一PPT</dc:creator>
  <cp:keywords>www.1ppt.com</cp:keywords>
  <dc:description>www.1ppt.com</dc:description>
  <cp:lastModifiedBy>l z</cp:lastModifiedBy>
  <cp:revision>92</cp:revision>
  <dcterms:created xsi:type="dcterms:W3CDTF">2021-12-16T11:59:00Z</dcterms:created>
  <dcterms:modified xsi:type="dcterms:W3CDTF">2023-11-27T15:12:45Z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0AD345C5C61243A7A26AB2C86FBB4307</vt:lpwstr>
  </property>
  <property fmtid="{D5CDD505-2E9C-101B-9397-08002B2CF9AE}" pid="3" name="KSOProductBuildVer">
    <vt:lpwstr>2052-12.1.0.15712</vt:lpwstr>
  </property>
</Properties>
</file>